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AVTSFA+BTLTMU+ArialMT"/>
      <p:regular r:id="rId15"/>
    </p:embeddedFont>
    <p:embeddedFont>
      <p:font typeface="HKVQSI+MS-UIGothic"/>
      <p:regular r:id="rId16"/>
    </p:embeddedFont>
    <p:embeddedFont>
      <p:font typeface="SEHGKR+TSLJHG+MicrosoftYaHei"/>
      <p:regular r:id="rId17"/>
    </p:embeddedFont>
    <p:embeddedFont>
      <p:font typeface="VHAVLJ+GGQEMR+MicrosoftYaHei-Bold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9FB9AA-E59A-421C-B103-B4347F8A90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E2EE4B-4B5C-4E00-B252-6C1D9B9620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FE99A9-7FF0-4552-BA24-DEE7B20428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2B6809-571E-41CD-9BAB-F99A32F8C7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4FD6911-F5A3-468E-9515-18BAF1D3C1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3D976F5-21EF-4090-B938-4D050D0A21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16FAB4D-D328-4224-AAC2-99FB675FE2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DFCD91-9D91-41B3-BC83-52ACCA4AF4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28614A-509B-413D-ABAC-69A9839E38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56D9FD-7D29-469E-9357-AB714AF9A8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74C35C-A7F0-46C4-B431-000C63D805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8010003105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046470" y="1943290"/>
            <a:ext cx="1273124" cy="7858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AVTSFA+BTLTMU+ArialMT"/>
                <a:cs typeface="AVTSFA+BTLTMU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HKVQSI+MS-UIGothic"/>
                <a:cs typeface="HKVQSI+MS-UIGothic"/>
              </a:rPr>
              <a:t>引言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269489" y="2483446"/>
            <a:ext cx="1935677" cy="8716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13"/>
              </a:lnSpc>
              <a:spcBef>
                <a:spcPct val="0"/>
              </a:spcBef>
              <a:spcAft>
                <a:spcPct val="0"/>
              </a:spcAft>
            </a:pPr>
            <a:r>
              <a:rPr sz="2700">
                <a:solidFill>
                  <a:srgbClr val="FFFFFF"/>
                </a:solidFill>
                <a:latin typeface="SEHGKR+TSLJHG+MicrosoftYaHei"/>
                <a:cs typeface="SEHGKR+TSLJHG+MicrosoftYaHei"/>
              </a:rPr>
              <a:t>contents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046470" y="2491930"/>
            <a:ext cx="1881454" cy="7845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AVTSFA+BTLTMU+ArialMT"/>
                <a:cs typeface="AVTSFA+BTLTMU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HKVQSI+MS-UIGothic"/>
                <a:cs typeface="HKVQSI+MS-UIGothic"/>
              </a:rPr>
              <a:t>主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题</a:t>
            </a:r>
            <a:r>
              <a:rPr sz="2400">
                <a:solidFill>
                  <a:srgbClr val="FF960E"/>
                </a:solidFill>
                <a:latin typeface="HKVQSI+MS-UIGothic"/>
                <a:cs typeface="HKVQSI+MS-UIGothic"/>
              </a:rPr>
              <a:t>概述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046470" y="3040570"/>
            <a:ext cx="1881454" cy="7845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AVTSFA+BTLTMU+ArialMT"/>
                <a:cs typeface="AVTSFA+BTLTMU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诗词</a:t>
            </a:r>
            <a:r>
              <a:rPr sz="2400">
                <a:solidFill>
                  <a:srgbClr val="FF960E"/>
                </a:solidFill>
                <a:latin typeface="HKVQSI+MS-UIGothic"/>
                <a:cs typeface="HKVQSI+MS-UIGothic"/>
              </a:rPr>
              <a:t>分析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106295" y="3340961"/>
            <a:ext cx="340042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HKVQSI+MS-UIGothic"/>
                <a:cs typeface="HKVQSI+MS-UIGothic"/>
              </a:rPr>
              <a:t>目</a:t>
            </a:r>
            <a:r>
              <a:rPr sz="7650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046470" y="3589210"/>
            <a:ext cx="2795272" cy="18812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AVTSFA+BTLTMU+ArialMT"/>
                <a:cs typeface="AVTSFA+BTLTMU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HKVQSI+MS-UIGothic"/>
                <a:cs typeface="HKVQSI+MS-UIGothic"/>
              </a:rPr>
              <a:t>文学价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值</a:t>
            </a:r>
            <a:r>
              <a:rPr sz="2400">
                <a:solidFill>
                  <a:srgbClr val="FF960E"/>
                </a:solidFill>
                <a:latin typeface="HKVQSI+MS-UIGothic"/>
                <a:cs typeface="HKVQSI+MS-UIGothic"/>
              </a:rPr>
              <a:t>与影响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AVTSFA+BTLTMU+ArialMT"/>
                <a:cs typeface="AVTSFA+BTLTMU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结论</a:t>
            </a:r>
            <a:r>
              <a:rPr sz="2400">
                <a:solidFill>
                  <a:srgbClr val="FF960E"/>
                </a:solidFill>
                <a:latin typeface="HKVQSI+MS-UIGothic"/>
                <a:cs typeface="HKVQSI+MS-UIGothic"/>
              </a:rPr>
              <a:t>与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评</a:t>
            </a:r>
            <a:r>
              <a:rPr sz="2400">
                <a:solidFill>
                  <a:srgbClr val="FF960E"/>
                </a:solidFill>
                <a:latin typeface="HKVQSI+MS-UIGothic"/>
                <a:cs typeface="HKVQSI+MS-UIGothic"/>
              </a:rPr>
              <a:t>价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AVTSFA+BTLTMU+ArialMT"/>
                <a:cs typeface="AVTSFA+BTLTMU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HKVQSI+MS-UIGothic"/>
                <a:cs typeface="HKVQSI+MS-UIGothic"/>
              </a:rPr>
              <a:t>教学建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议</a:t>
            </a:r>
            <a:r>
              <a:rPr sz="2400">
                <a:solidFill>
                  <a:srgbClr val="FF960E"/>
                </a:solidFill>
                <a:latin typeface="HKVQSI+MS-UIGothic"/>
                <a:cs typeface="HKVQSI+MS-UIGothic"/>
              </a:rPr>
              <a:t>与拓展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42609" y="2484517"/>
            <a:ext cx="1997013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FF960E"/>
                </a:solidFill>
                <a:latin typeface="VHAVLJ+GGQEMR+MicrosoftYaHei-Bold"/>
                <a:cs typeface="VHAVLJ+GGQEMR+MicrosoftYaHei-Bold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HKVQSI+MS-UIGothic"/>
                <a:cs typeface="HKVQSI+MS-UIGothic"/>
              </a:rPr>
              <a:t>背景介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 绍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09150" y="2074078"/>
            <a:ext cx="1041539" cy="2919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VHAVLJ+GGQEMR+MicrosoftYaHei-Bold"/>
                <a:cs typeface="VHAVLJ+GGQEMR+MicrosoftYaHei-Bold"/>
              </a:rPr>
              <a:t>01</a:t>
            </a:r>
          </a:p>
          <a:p>
            <a:pPr marL="0" marR="0">
              <a:lnSpc>
                <a:spcPts val="3125"/>
              </a:lnSpc>
              <a:spcBef>
                <a:spcPts val="12284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VHAVLJ+GGQEMR+MicrosoftYaHei-Bold"/>
                <a:cs typeface="VHAVLJ+GGQEMR+MicrosoftYaHei-Bold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HKVQSI+MS-UIGothic"/>
                <a:cs typeface="HKVQSI+MS-UIGothic"/>
              </a:rPr>
              <a:t>作者杜甫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简</a:t>
            </a:r>
            <a:r>
              <a:rPr sz="3000">
                <a:solidFill>
                  <a:srgbClr val="FF960E"/>
                </a:solidFill>
                <a:latin typeface="HKVQSI+MS-UIGothic"/>
                <a:cs typeface="HKVQSI+MS-UIGothic"/>
              </a:rPr>
              <a:t>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93115" y="4348853"/>
            <a:ext cx="3138933" cy="10369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9694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HKVQSI+MS-UIGothic"/>
                <a:cs typeface="HKVQSI+MS-UIGothic"/>
              </a:rPr>
              <a:t>杜甫（</a:t>
            </a:r>
            <a:r>
              <a:rPr sz="1500">
                <a:solidFill>
                  <a:srgbClr val="FFFFFF"/>
                </a:solidFill>
                <a:latin typeface="SEHGKR+TSLJHG+MicrosoftYaHei"/>
                <a:cs typeface="SEHGKR+TSLJHG+MicrosoftYaHei"/>
              </a:rPr>
              <a:t>712-770</a:t>
            </a:r>
            <a:r>
              <a:rPr sz="1500">
                <a:solidFill>
                  <a:srgbClr val="FFFFFF"/>
                </a:solidFill>
                <a:latin typeface="HKVQSI+MS-UIGothic"/>
                <a:cs typeface="HKVQSI+MS-UIGothic"/>
              </a:rPr>
              <a:t>），字子美，唐</a:t>
            </a:r>
          </a:p>
          <a:p>
            <a:pPr marL="95249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HKVQSI+MS-UIGothic"/>
                <a:cs typeface="HKVQSI+MS-UIGothic"/>
              </a:rPr>
              <a:t>代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伟</a:t>
            </a:r>
            <a:r>
              <a:rPr sz="1500">
                <a:solidFill>
                  <a:srgbClr val="FFFFFF"/>
                </a:solidFill>
                <a:latin typeface="HKVQSI+MS-UIGothic"/>
                <a:cs typeface="HKVQSI+MS-UIGothic"/>
              </a:rPr>
              <a:t>大的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现实</a:t>
            </a:r>
            <a:r>
              <a:rPr sz="1500">
                <a:solidFill>
                  <a:srgbClr val="FFFFFF"/>
                </a:solidFill>
                <a:latin typeface="HKVQSI+MS-UIGothic"/>
                <a:cs typeface="HKVQSI+MS-UIGothic"/>
              </a:rPr>
              <a:t>主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义诗</a:t>
            </a:r>
            <a:r>
              <a:rPr sz="1500">
                <a:solidFill>
                  <a:srgbClr val="FFFFFF"/>
                </a:solidFill>
                <a:latin typeface="HKVQSI+MS-UIGothic"/>
                <a:cs typeface="HKVQSI+MS-UIGothic"/>
              </a:rPr>
              <a:t>人，与李白</a:t>
            </a:r>
          </a:p>
          <a:p>
            <a:pPr marL="0" marR="0">
              <a:lnSpc>
                <a:spcPts val="1562"/>
              </a:lnSpc>
              <a:spcBef>
                <a:spcPts val="597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HKVQSI+MS-UIGothic"/>
                <a:cs typeface="HKVQSI+MS-UIGothic"/>
              </a:rPr>
              <a:t>并称</a:t>
            </a:r>
            <a:r>
              <a:rPr sz="1500">
                <a:solidFill>
                  <a:srgbClr val="FFFFFF"/>
                </a:solidFill>
                <a:latin typeface="SEHGKR+TSLJHG+MicrosoftYaHei"/>
                <a:cs typeface="SEHGKR+TSLJHG+MicrosoftYaHei"/>
              </a:rPr>
              <a:t>“</a:t>
            </a:r>
            <a:r>
              <a:rPr sz="1500">
                <a:solidFill>
                  <a:srgbClr val="FFFFFF"/>
                </a:solidFill>
                <a:latin typeface="HKVQSI+MS-UIGothic"/>
                <a:cs typeface="HKVQSI+MS-UIGothic"/>
              </a:rPr>
              <a:t>李杜</a:t>
            </a:r>
            <a:r>
              <a:rPr sz="1500">
                <a:solidFill>
                  <a:srgbClr val="FFFFFF"/>
                </a:solidFill>
                <a:latin typeface="SEHGKR+TSLJHG+MicrosoftYaHei"/>
                <a:cs typeface="SEHGKR+TSLJHG+MicrosoftYaHei"/>
              </a:rPr>
              <a:t>”</a:t>
            </a:r>
            <a:r>
              <a:rPr sz="1500">
                <a:solidFill>
                  <a:srgbClr val="FFFFFF"/>
                </a:solidFill>
                <a:latin typeface="HKVQSI+MS-UIGothic"/>
                <a:cs typeface="HKVQSI+MS-UIGothic"/>
              </a:rPr>
              <a:t>，被尊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FFF"/>
                </a:solidFill>
                <a:latin typeface="SEHGKR+TSLJHG+MicrosoftYaHei"/>
                <a:cs typeface="SEHGKR+TSLJHG+MicrosoftYaHei"/>
              </a:rPr>
              <a:t>“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诗</a:t>
            </a:r>
            <a:r>
              <a:rPr sz="1500">
                <a:solidFill>
                  <a:srgbClr val="FFFFFF"/>
                </a:solidFill>
                <a:latin typeface="HKVQSI+MS-UIGothic"/>
                <a:cs typeface="HKVQSI+MS-UIGothic"/>
              </a:rPr>
              <a:t>圣</a:t>
            </a:r>
            <a:r>
              <a:rPr sz="1500">
                <a:solidFill>
                  <a:srgbClr val="FFFFFF"/>
                </a:solidFill>
                <a:latin typeface="SEHGKR+TSLJHG+MicrosoftYaHei"/>
                <a:cs typeface="SEHGKR+TSLJHG+MicrosoftYaHei"/>
              </a:rPr>
              <a:t>”</a:t>
            </a:r>
            <a:r>
              <a:rPr sz="1500">
                <a:solidFill>
                  <a:srgbClr val="FFFFFF"/>
                </a:solidFill>
                <a:latin typeface="HKVQSI+MS-UIGothic"/>
                <a:cs typeface="HKVQSI+MS-UIGothic"/>
              </a:rPr>
              <a:t>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13604" y="4348853"/>
            <a:ext cx="2993454" cy="12992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HKVQSI+MS-UIGothic"/>
                <a:cs typeface="HKVQSI+MS-UIGothic"/>
              </a:rPr>
              <a:t>杜甫的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诗</a:t>
            </a:r>
            <a:r>
              <a:rPr sz="1500">
                <a:solidFill>
                  <a:srgbClr val="FFFFFF"/>
                </a:solidFill>
                <a:latin typeface="HKVQSI+MS-UIGothic"/>
                <a:cs typeface="HKVQSI+MS-UIGothic"/>
              </a:rPr>
              <a:t>歌多描写社会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动荡</a:t>
            </a:r>
            <a:r>
              <a:rPr sz="1500">
                <a:solidFill>
                  <a:srgbClr val="FFFFFF"/>
                </a:solidFill>
                <a:latin typeface="HKVQSI+MS-UIGothic"/>
                <a:cs typeface="HKVQSI+MS-UIGothic"/>
              </a:rPr>
              <a:t>、政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HKVQSI+MS-UIGothic"/>
                <a:cs typeface="HKVQSI+MS-UIGothic"/>
              </a:rPr>
              <a:t>治黑暗、人民疾苦，内容极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FFF"/>
                </a:solidFill>
                <a:latin typeface="HKVQSI+MS-UIGothic"/>
                <a:cs typeface="HKVQSI+MS-UIGothic"/>
              </a:rPr>
              <a:t>丰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HKVQSI+MS-UIGothic"/>
                <a:cs typeface="HKVQSI+MS-UIGothic"/>
              </a:rPr>
              <a:t>富，具有深刻的思想意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义</a:t>
            </a:r>
            <a:r>
              <a:rPr sz="1500">
                <a:solidFill>
                  <a:srgbClr val="FFFFFF"/>
                </a:solidFill>
                <a:latin typeface="HKVQSI+MS-UIGothic"/>
                <a:cs typeface="HKVQSI+MS-UIGothic"/>
              </a:rPr>
              <a:t>和高度</a:t>
            </a:r>
          </a:p>
          <a:p>
            <a:pPr marL="76200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HKVQSI+MS-UIGothic"/>
                <a:cs typeface="HKVQSI+MS-UIGothic"/>
              </a:rPr>
              <a:t>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艺术</a:t>
            </a:r>
            <a:r>
              <a:rPr sz="1500">
                <a:solidFill>
                  <a:srgbClr val="FFFFFF"/>
                </a:solidFill>
                <a:latin typeface="HKVQSI+MS-UIGothic"/>
                <a:cs typeface="HKVQSI+MS-UIGothic"/>
              </a:rPr>
              <a:t>价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值</a:t>
            </a:r>
            <a:r>
              <a:rPr sz="1500">
                <a:solidFill>
                  <a:srgbClr val="FFFFFF"/>
                </a:solidFill>
                <a:latin typeface="HKVQSI+MS-UIGothic"/>
                <a:cs typeface="HKVQSI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89315" y="4348853"/>
            <a:ext cx="2993454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HKVQSI+MS-UIGothic"/>
                <a:cs typeface="HKVQSI+MS-UIGothic"/>
              </a:rPr>
              <a:t>杜甫的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诗</a:t>
            </a:r>
            <a:r>
              <a:rPr sz="1500">
                <a:solidFill>
                  <a:srgbClr val="FFFFFF"/>
                </a:solidFill>
                <a:latin typeface="HKVQSI+MS-UIGothic"/>
                <a:cs typeface="HKVQSI+MS-UIGothic"/>
              </a:rPr>
              <a:t>歌作品流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传</a:t>
            </a:r>
            <a:r>
              <a:rPr sz="1500">
                <a:solidFill>
                  <a:srgbClr val="FFFFFF"/>
                </a:solidFill>
                <a:latin typeface="HKVQSI+MS-UIGothic"/>
                <a:cs typeface="HKVQSI+MS-UIGothic"/>
              </a:rPr>
              <a:t>千古，被后</a:t>
            </a:r>
          </a:p>
          <a:p>
            <a:pPr marL="76200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HKVQSI+MS-UIGothic"/>
                <a:cs typeface="HKVQSI+MS-UIGothic"/>
              </a:rPr>
              <a:t>人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传颂</a:t>
            </a:r>
            <a:r>
              <a:rPr sz="1500">
                <a:solidFill>
                  <a:srgbClr val="FFFFFF"/>
                </a:solidFill>
                <a:latin typeface="HKVQSI+MS-UIGothic"/>
                <a:cs typeface="HKVQSI+MS-UIGothic"/>
              </a:rPr>
              <a:t>不衰。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42609" y="2484517"/>
            <a:ext cx="1997013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FF960E"/>
                </a:solidFill>
                <a:latin typeface="VHAVLJ+GGQEMR+MicrosoftYaHei-Bold"/>
                <a:cs typeface="VHAVLJ+GGQEMR+MicrosoftYaHei-Bold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HKVQSI+MS-UIGothic"/>
                <a:cs typeface="HKVQSI+MS-UIGothic"/>
              </a:rPr>
              <a:t>旅夜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书怀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34210" y="1781809"/>
            <a:ext cx="1119428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创</a:t>
            </a:r>
            <a:r>
              <a:rPr sz="1600">
                <a:solidFill>
                  <a:srgbClr val="FFFFFF"/>
                </a:solidFill>
                <a:latin typeface="HKVQSI+MS-UIGothic"/>
                <a:cs typeface="HKVQSI+MS-UIGothic"/>
              </a:rPr>
              <a:t>作背景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736590" y="1781175"/>
            <a:ext cx="1119428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HKVQSI+MS-UIGothic"/>
                <a:cs typeface="HKVQSI+MS-UIGothic"/>
              </a:rPr>
              <a:t>主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题</a:t>
            </a:r>
            <a:r>
              <a:rPr sz="1600">
                <a:solidFill>
                  <a:srgbClr val="FFFFFF"/>
                </a:solidFill>
                <a:latin typeface="HKVQSI+MS-UIGothic"/>
                <a:cs typeface="HKVQSI+MS-UIGothic"/>
              </a:rPr>
              <a:t>思想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43735" y="4335779"/>
            <a:ext cx="1119428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艺术</a:t>
            </a:r>
            <a:r>
              <a:rPr sz="1600">
                <a:solidFill>
                  <a:srgbClr val="FFFFFF"/>
                </a:solidFill>
                <a:latin typeface="HKVQSI+MS-UIGothic"/>
                <a:cs typeface="HKVQSI+MS-UIGothic"/>
              </a:rPr>
              <a:t>特色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940425" y="4335779"/>
            <a:ext cx="711809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HKVQSI+MS-UIGothic"/>
                <a:cs typeface="HKVQSI+MS-UIGothic"/>
              </a:rPr>
              <a:t>名句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1333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阁</a:t>
            </a:r>
            <a:r>
              <a:rPr sz="3000">
                <a:solidFill>
                  <a:srgbClr val="FF960E"/>
                </a:solidFill>
                <a:latin typeface="HKVQSI+MS-UIGothic"/>
                <a:cs typeface="HKVQSI+MS-UIGothic"/>
              </a:rPr>
              <a:t>夜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96640" y="2025646"/>
            <a:ext cx="1092123" cy="38646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创</a:t>
            </a:r>
            <a:r>
              <a:rPr sz="1550" spc="25">
                <a:solidFill>
                  <a:srgbClr val="FFFFFF"/>
                </a:solidFill>
                <a:latin typeface="HKVQSI+MS-UIGothic"/>
                <a:cs typeface="HKVQSI+MS-UIGothic"/>
              </a:rPr>
              <a:t>作背景</a:t>
            </a:r>
          </a:p>
          <a:p>
            <a:pPr marL="0" marR="0">
              <a:lnSpc>
                <a:spcPts val="1550"/>
              </a:lnSpc>
              <a:spcBef>
                <a:spcPts val="7245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HKVQSI+MS-UIGothic"/>
                <a:cs typeface="HKVQSI+MS-UIGothic"/>
              </a:rPr>
              <a:t>主</a:t>
            </a: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题</a:t>
            </a:r>
            <a:r>
              <a:rPr sz="1550" spc="25">
                <a:solidFill>
                  <a:srgbClr val="FFFFFF"/>
                </a:solidFill>
                <a:latin typeface="HKVQSI+MS-UIGothic"/>
                <a:cs typeface="HKVQSI+MS-UIGothic"/>
              </a:rPr>
              <a:t>思想</a:t>
            </a:r>
          </a:p>
          <a:p>
            <a:pPr marL="0" marR="0">
              <a:lnSpc>
                <a:spcPts val="1550"/>
              </a:lnSpc>
              <a:spcBef>
                <a:spcPts val="7345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艺术</a:t>
            </a:r>
            <a:r>
              <a:rPr sz="1550" spc="25">
                <a:solidFill>
                  <a:srgbClr val="FFFFFF"/>
                </a:solidFill>
                <a:latin typeface="HKVQSI+MS-UIGothic"/>
                <a:cs typeface="HKVQSI+MS-UIGothic"/>
              </a:rPr>
              <a:t>特色</a:t>
            </a:r>
          </a:p>
          <a:p>
            <a:pPr marL="177164" marR="0">
              <a:lnSpc>
                <a:spcPts val="1550"/>
              </a:lnSpc>
              <a:spcBef>
                <a:spcPts val="7314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HKVQSI+MS-UIGothic"/>
                <a:cs typeface="HKVQSI+MS-UIGothic"/>
              </a:rPr>
              <a:t>名句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42609" y="2484517"/>
            <a:ext cx="1997013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FF960E"/>
                </a:solidFill>
                <a:latin typeface="VHAVLJ+GGQEMR+MicrosoftYaHei-Bold"/>
                <a:cs typeface="VHAVLJ+GGQEMR+MicrosoftYaHei-Bold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HKVQSI+MS-UIGothic"/>
                <a:cs typeface="HKVQSI+MS-UIGothic"/>
              </a:rPr>
              <a:t>旅夜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书怀</a:t>
            </a:r>
            <a:r>
              <a:rPr sz="3000">
                <a:solidFill>
                  <a:srgbClr val="FF960E"/>
                </a:solidFill>
                <a:latin typeface="HKVQSI+MS-UIGothic"/>
                <a:cs typeface="HKVQSI+MS-UIGothic"/>
              </a:rPr>
              <a:t>的写作手法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VHAVLJ+GGQEMR+MicrosoftYaHei-Bold"/>
                <a:cs typeface="VHAVLJ+GGQEMR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VHAVLJ+GGQEMR+MicrosoftYaHei-Bold"/>
                <a:cs typeface="VHAVLJ+GGQEMR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VHAVLJ+GGQEMR+MicrosoftYaHei-Bold"/>
                <a:cs typeface="VHAVLJ+GGQEMR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960E"/>
                </a:solidFill>
                <a:latin typeface="HKVQSI+MS-UIGothic"/>
                <a:cs typeface="HKVQSI+MS-UIGothic"/>
              </a:rPr>
              <a:t>寓情于景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960E"/>
                </a:solidFill>
                <a:latin typeface="SimSun"/>
                <a:cs typeface="SimSun"/>
              </a:rPr>
              <a:t>对</a:t>
            </a:r>
            <a:r>
              <a:rPr sz="2000" spc="25">
                <a:solidFill>
                  <a:srgbClr val="FF960E"/>
                </a:solidFill>
                <a:latin typeface="HKVQSI+MS-UIGothic"/>
                <a:cs typeface="HKVQSI+MS-UIGothic"/>
              </a:rPr>
              <a:t>比手法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960E"/>
                </a:solidFill>
                <a:latin typeface="HKVQSI+MS-UIGothic"/>
                <a:cs typeface="HKVQSI+MS-UIGothic"/>
              </a:rPr>
              <a:t>精</a:t>
            </a:r>
            <a:r>
              <a:rPr sz="2000" spc="25">
                <a:solidFill>
                  <a:srgbClr val="FF960E"/>
                </a:solidFill>
                <a:latin typeface="SimSun"/>
                <a:cs typeface="SimSun"/>
              </a:rPr>
              <a:t>炼语</a:t>
            </a:r>
            <a:r>
              <a:rPr sz="2000">
                <a:solidFill>
                  <a:srgbClr val="FF960E"/>
                </a:solidFill>
                <a:latin typeface="HKVQSI+MS-UIGothic"/>
                <a:cs typeface="HKVQSI+MS-UIGothic"/>
              </a:rPr>
              <a:t>言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https://d.book118.com/648010003105006041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42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0">
      <vt:lpstr>Arial</vt:lpstr>
      <vt:lpstr>Calibri</vt:lpstr>
      <vt:lpstr>AVTSFA+BTLTMU+ArialMT</vt:lpstr>
      <vt:lpstr>Times New Roman</vt:lpstr>
      <vt:lpstr>HKVQSI+MS-UIGothic</vt:lpstr>
      <vt:lpstr>SEHGKR+TSLJHG+MicrosoftYaHei</vt:lpstr>
      <vt:lpstr>SimSun</vt:lpstr>
      <vt:lpstr>VHAVLJ+GGQEMR+MicrosoftYaHei-Bold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2024-09-20T12:58:33.279</cp:lastPrinted>
  <dcterms:created xsi:type="dcterms:W3CDTF">2024-09-20T04:58:33Z</dcterms:created>
  <dcterms:modified xsi:type="dcterms:W3CDTF">2024-09-20T04:58:34Z</dcterms:modified>
</cp:coreProperties>
</file>