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DE18F-2258-4F9B-AFC7-B6D6EED36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1F86A-262F-404E-AA8C-F480CF7A2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18D8B-E839-4ECD-8CD8-93F1F0682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D08D8-DDB6-484F-BD4B-9A27B81DE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11181-F363-4BDF-969D-CCCDD7297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00C6AC-E7B4-45FF-B219-DF4EE31EB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79E7B-5533-4A6C-A468-4ECF931C0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61B26-14A0-4330-B56B-C86B83149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590FB-BBAA-423C-B6B3-3F801209A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59E56-23E3-476F-92CF-E6A2E1872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73A6C-55F9-465D-AB35-6BC6E3C67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10132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子宫瘢痕妊娠的护理\n## 1.子宫瘢痕妊娠的定义与发生原因\n### 1.1子宫瘢痕妊娠的概念与分类\n### 1.2子宫瘢痕妊娠的发生原因及危险因素\n### 1.3子宫瘢痕妊娠的诊断方法与标准\n## 2.子宫瘢痕妊娠的临床表现与诊断\n### 2.1子宫瘢痕妊娠的临床表现及症状\n### 2.2子宫瘢痕妊娠的诊断方法与流程\n### 2.3子宫瘢痕妊娠的鉴别诊断与并发症\n## 3.子宫瘢痕妊娠的治疗方法\n### 3.1子宫瘢痕妊娠的保守治疗方法\n### 3.2子宫瘢痕妊娠的手术治疗方法\n### 3.3子宫瘢痕妊娠的治疗效果与预后\n## 4.子宫瘢痕妊娠的护理干预\n### 4.1子宫瘢痕妊娠的术前护理\n### 4.2子宫瘢痕妊娠的术后护理\n### 4.3子宫瘢痕妊娠的心理护理与健康教育\n## 5.子宫瘢痕妊娠的预防策略\n### 5.1子宫瘢痕妊娠的高危因素管理与预防\n### 5.2子宫瘢痕妊娠的孕期管理与监测\n### 5.3子宫瘢痕妊娠的计划生育与指导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子宫瘢痕妊娠的护理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子宫瘢痕妊娠的定义与发生原因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0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0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子宫瘢痕妊娠（CSP）是指受精卵在子宫瘢痕处着床和发育的异常妊娠</a:t>
                </a:r>
                <a:endParaRPr/>
              </a:p>
            </p:txBody>
          </p:sp>
          <p:sp>
            <p:nvSpPr>
              <p:cNvPr id="1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子宫瘢痕是子宫手术后的愈合痕迹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如剖宫产、子宫肌瘤切除等手术</a:t>
                </a:r>
                <a:endParaRPr/>
              </a:p>
            </p:txBody>
          </p:sp>
        </p:grpSp>
        <p:grpSp>
          <p:nvGrpSpPr>
            <p:cNvPr id="10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根据瘢痕愈合情况和受精卵着床位置，CSP可分为以下几类</a:t>
                </a:r>
                <a:endParaRPr/>
              </a:p>
            </p:txBody>
          </p:sp>
          <p:sp>
            <p:nvSpPr>
              <p:cNvPr id="1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类型1：瘢痕处宫腔内妊娠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类型2：瘢痕处肌层内妊娠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类型3：瘢痕处穿透性妊娠</a:t>
                </a:r>
                <a:endParaRPr/>
              </a:p>
            </p:txBody>
          </p:sp>
          <p:sp>
            <p:nvSpPr>
              <p:cNvPr id="11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子宫瘢痕妊娠的概念与分类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剖宫产手术：剖宫产次数越多，CSP的风险越高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子宫手术史：其他子宫手术，如子宫肌瘤切除术，也可能增加CSP的风险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胎盘位置异常：胎盘位于子宫瘢痕处，增加了CSP的发生风险</a:t>
                </a:r>
                <a:endParaRPr/>
              </a:p>
            </p:txBody>
          </p:sp>
          <p:sp>
            <p:nvSpPr>
              <p:cNvPr id="12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子宫瘢痕妊娠的发生原因尚不完全明确，可能与以下因素有关</a:t>
                </a:r>
                <a:endParaRPr/>
              </a:p>
            </p:txBody>
          </p:sp>
          <p:sp>
            <p:nvSpPr>
              <p:cNvPr id="12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2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吸烟：吸烟者CSP的风险较高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辅助生殖技术：如试管婴儿等辅助生殖技术可能增加CSP的风险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内分泌因素：如激素水平失衡可能影响受精卵着床位置</a:t>
                </a:r>
                <a:endParaRPr/>
              </a:p>
            </p:txBody>
          </p:sp>
          <p:sp>
            <p:nvSpPr>
              <p:cNvPr id="12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其他危险因素</a:t>
                </a:r>
                <a:endParaRPr/>
              </a:p>
            </p:txBody>
          </p:sp>
          <p:sp>
            <p:nvSpPr>
              <p:cNvPr id="12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子宫瘢痕妊娠的发生原因及危险因素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子宫瘢痕妊娠的诊断方法主要包括</a:t>
                </a:r>
                <a:endParaRPr/>
              </a:p>
            </p:txBody>
          </p:sp>
          <p:sp>
            <p:nvSpPr>
              <p:cNvPr id="1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B超检查：观察子宫瘢痕处有无妊娠囊、肌层厚度等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血β-HCG检测：检测血中人绒毛膜促性腺激素（β-HCG）水平，辅助诊断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磁共振成像（MRI）：观察子宫瘢痕处妊娠情况，有助于确诊</a:t>
                </a:r>
                <a:endParaRPr/>
              </a:p>
            </p:txBody>
          </p:sp>
          <p:sp>
            <p:nvSpPr>
              <p:cNvPr id="1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子宫瘢痕妊娠的诊断标准</a:t>
                </a:r>
                <a:endParaRPr/>
              </a:p>
            </p:txBody>
          </p:sp>
          <p:sp>
            <p:nvSpPr>
              <p:cNvPr id="1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妊娠囊位于子宫瘢痕处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妊娠囊与子宫壁之间有明显缺损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胎盘位置异常，如胎盘前置或植入</a:t>
                </a:r>
                <a:endParaRPr/>
              </a:p>
            </p:txBody>
          </p:sp>
          <p:sp>
            <p:nvSpPr>
              <p:cNvPr id="1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子宫瘢痕妊娠的诊断方法与标准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子宫瘢痕妊娠的临床表现与诊断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子宫瘢痕妊娠的临床表现及症状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子宫瘢痕妊娠的临床表现多样，可能出现以下症状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腹痛：特别是持续性或剧烈腹痛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阴道流血：可表现为不规则阴道流血或大量出血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肩痛：由腹腔内出血引起的膈肌刺激症状 -但这些症状并不具有特异性，容易与先兆流产、异位妊娠等混淆</a:t>
            </a:r>
            <a:endParaRPr/>
          </a:p>
        </p:txBody>
      </p:sp>
      <p:cxnSp>
        <p:nvCxnSpPr>
          <p:cNvPr id="15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子宫瘢痕妊娠的诊断方法主要包括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B超检查：作为首选的诊断方法，观察子宫瘢痕处有无妊娠囊、肌层厚度等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血β-HCG检测：检测血中人绒毛膜促性腺激素（β-HCG）水平，辅助诊断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磁共振成像（MRI）：观察子宫瘢痕处妊娠情况，有助于确诊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根据临床表现和病史进行初步诊断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进行B超检查，观察子宫瘢痕处有无妊娠囊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检测血β-HCG水平，辅助诊断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如有需要，进行MRI检查，进一步明确诊断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子宫瘢痕妊娠的诊断方法与流程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子宫瘢痕妊娠需要与以下疾病进行鉴别诊断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先兆流产：表现为阴道流血，但无妊娠囊位于子宫瘢痕处的表现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异位妊娠：妊娠囊位于子宫以外部位，如输卵管、卵巢等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子宫肌瘤：子宫内出现实质性肿块，但无妊娠囊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子宫瘢痕妊娠的并发症包括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子宫破裂：妊娠囊侵犯子宫肌层，导致子宫破裂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大出血：子宫破裂或胎盘植入导致腹腔内大出血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胎盘植入：胎盘生长在子宫瘢痕处，可能导致严重出血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子宫瘢痕妊娠的鉴别诊断与并发症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子宫瘢痕妊娠的治疗方法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子宫瘢痕妊娠的保守治疗方法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保守治疗方法适用于病情稳定、无明显出血或破裂征象的患者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药物治疗：使用甲氨蝶呤、米非司酮等药物，抑制胚胎发育，促使胚胎死亡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观察治疗：密切观察病情变化，如出现出血或破裂征象，及时手术治疗</a:t>
            </a:r>
            <a:endParaRPr/>
          </a:p>
        </p:txBody>
      </p:sp>
      <p:pic>
        <p:nvPicPr>
          <p:cNvPr id="1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https://d.book118.com/648010132127006037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子宫瘢痕妊娠的护理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2024-09-17T21:21:46.185</cp:lastPrinted>
  <dcterms:created xsi:type="dcterms:W3CDTF">2024-09-17T13:21:46Z</dcterms:created>
  <dcterms:modified xsi:type="dcterms:W3CDTF">2024-09-17T13:21:48Z</dcterms:modified>
</cp:coreProperties>
</file>