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801951-554A-48C2-BB51-4B7773F32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A66F4-88D3-44C1-A3B1-A7EBCB63E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41C7EF-A6AF-4258-95EE-8A811EEFC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67390B-8A05-4144-8D76-393921589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B1A641-8D85-4856-B959-77DF836B28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253FDD-D507-4EEA-B2F3-A6BCD7B1A1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606134-ECEB-4AB7-A7EE-C0674AC480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572630-0AA4-4116-B46C-95A3DD5EF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E07DD6-8E2F-44B5-8691-E1E41DB50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A06E9-7F15-4054-94BA-6D6F1A1B7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E618E2-867C-404C-BEAD-1CF4BAF2C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11027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死亡观与患者临终护理PPT课件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死亡观的理解</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患者临终护理的重要性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患者临终护理的方法与技巧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死亡教育与殡葬文化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死亡观的理解</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死亡的定义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死亡的意义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死亡的定义与意义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死亡是指生命体征的消失，即心脏停止跳动、呼吸停止、意识丧失等生物学现象。在医学上，死亡被定义为脑死亡，即全脑功能不可逆地停止。</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死亡是生命的一个重要组成部分，它标志着生命的结束，也意味着个体与世界的彻底分离。尽管死亡是令人痛苦和恐惧的，但它也是生命循环不可避免的一环，为生命赋予了意义和价值。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死亡观的演变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死亡观随着社会、文化和宗教信仰的演变而发生变化。在古代，死亡常常被视为通往另一个世界的通道，而现代社会则更加注重生死的科学解释和医学干预。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死亡观的影响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死亡观对人类的生活态度和价值观产生深远影响。不同的死亡观可能导致人们在面对死亡时产生不同的情感反应和行为表现，也影响人们对生命的态度和意义的认识。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死亡观的演变与影响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东方文化中，死亡常常被视为一种轮回或转生的过程，灵魂会在另一个生命形态中继续存在。例如，佛教和印度教认为死亡是灵魂从一个身体转移到另一个身体的过程。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东方文化中的死亡观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在西方文化中，死亡通常被视为灵魂与肉体的分离，灵魂会前往另一个世界或天堂。基督教和伊斯兰教等宗教信仰也强调灵魂的永生和死后审判。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西方文化中的死亡观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不同文化背景下的死亡观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患者临终护理的重要性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随着病情恶化，患者可能出现呼吸困难、食欲不振、疲劳等症状。同时，患者的免疫系统、神经系统和循环系统等也会发生变化。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患者在临终阶段可能出现恐惧、焦虑、抑郁等情绪，以及对死亡的恐惧和不安。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患者临终阶段的生理与心理变化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心理变化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生理变化</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提高患者的生活质量，减轻患者的痛苦和不适，以及提供心理和社会支持。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尊重患者的意愿和自主权，保护患者的尊严和隐私，以及提供全面的护理服务。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临终护理的目标与原则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尊重患者的意愿和自主权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保护患者的尊严和隐私</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提供全面的护理服务</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在临终护理中，应尊重患者的意愿和自主权，确保患者的权利得到保护。</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在护理过程中，应保护患者的尊严和隐私，避免对患者造成不必要的伤害和不适。</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在临终护理中，应提供全面的护理服务，包括生理、心理和社会支持等方面的护理。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临终护理实践中的伦理问题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患者临终护理的方法与技巧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https://d.book118.com/648011027003006034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2024-09-12T04:14:37.483</cp:lastPrinted>
  <dcterms:created xsi:type="dcterms:W3CDTF">2024-09-11T20:14:37Z</dcterms:created>
  <dcterms:modified xsi:type="dcterms:W3CDTF">2024-09-11T20:14:39Z</dcterms:modified>
</cp:coreProperties>
</file>