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FB922-1547-47C5-B137-4F0595D6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AA538-4B6C-4666-8AF7-6146C3A18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11EF6-CEF8-4A05-A174-1EE63D80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7575D-6173-4527-8FCE-763F60D1C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4A73C-C835-45A4-8A5F-414D08FBA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3D8E25-6A95-43C7-BECC-D0A18C0FB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D57A8-2063-4694-A5FB-15752A3F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E4DD8-B56A-4F88-9CD5-8E67D639C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0B003-E34C-4856-BE97-46015EA9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C4FB0-7512-4B93-9F5B-DD41AE388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24C72-7C05-41D1-95B4-BE2316A02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11143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67培养团队协作精神的培训计划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培训方法与手段创新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培训计划的实施与保障措施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团队协作精神的重要性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通过明确的分工，使每个团队成员能够专注于自己的领域，从而提高工作效率。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36" r="1203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协同解决问题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团队成员之间共享知识、技能和资源，避免重复劳动，节省时间和精力。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面对复杂问题时，团队成员可以集思广益，共同寻找解决方案，提高解决问题的效率。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提升团队整体效率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通过良好的沟通和协作，团队成员之间可以建立信任关系，从而提高团队的凝聚力和向心力。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团队协作鼓励成员之间相互支持和帮助，共同完成任务，培养合作意识。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团队协作可以减少成员之间的猜忌和竞争，降低内耗，使团队更加专注于实现共同目标。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减少内耗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加强团队成员间的信任与合作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互相尊重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尊重每个团队成员的观点和贡献，营造平等、和谐的团队氛围。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鼓励团队成员之间积极沟通，分享想法和意见，促进信息交流。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通过团队协作，成员之间可以互相学习、共同进步，实现个人和团队的共同成长。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50" r="83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营造良好的团队氛围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35" b="139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373" b="163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明确培训目标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提升团队协作能力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通过培训，使团队成员了解团队协作的重要性，掌握协作技巧和方法，提高团队协作能力。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通过培训，培养团队成员的团队精神，增强团队凝聚力和向心力，形成共同的目标和价值观。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通过培训，改善团队成员之间的沟通方式和效果，减少沟通障碍和误解，提高沟通效率。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针对性与系统性相结合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根据团队成员的实际情况和需求，制定针对性的培训方案，同时注重培训内容的系统性和完整性。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互动性与参与性相结合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培训过程中要注重互动性和参与性，鼓励团队成员积极参与讨论和分享经验，促进彼此之间的交流和合作。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培训过程中既要传授理论知识，又要进行实践操作，使团队成员真正掌握协作技巧和方法。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制定培训原则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在制定培训计划前，要对团队协作现状进行深入分析，了解存在的问题和不足，以便制定更加贴合实际的培训内容。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分析团队协作现状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根据团队协作现状分析结果，确定培训的重点内容，包括团队协作理念、协作技巧、沟通方法、团队建设等。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培训内容要紧密结合团队成员的工作实际和需求，注重实用性和可操作性，使团队成员能够学以致用。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制定实用性的培训内容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确保培训内容的实用性与针对性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角色定位与责任担当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明确团队成员的角色定位，强化个人责任感，实现团队内部的协同合作。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阐述团队协作在现代工作环境中的必要性，以及其对个人和团队整体绩效的积极影响。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共同的价值观和目标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培养团队成员对共同价值观和目标的认同，形成团队凝聚力和向心力。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团队协作理念与价值观培养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教授倾听、表达、反馈等沟通技巧，促进团队成员之间的信息交流和理解。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冲突处理策略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分析冲突产生的原因，提供处理冲突的方法和策略，培养团队成员的冲突解决能力。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情绪管理与压力应对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指导团队成员有效管理情绪、缓解压力，保持积极的工作态度和团队协作心态。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沟通技巧与冲突处理能力提升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https://d.book118.com/648011143054006045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2024-09-25T21:12:05.763</cp:lastPrinted>
  <dcterms:created xsi:type="dcterms:W3CDTF">2024-09-25T13:12:05Z</dcterms:created>
  <dcterms:modified xsi:type="dcterms:W3CDTF">2024-09-25T13:12:07Z</dcterms:modified>
</cp:coreProperties>
</file>