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925D9-7657-4C8F-859E-1958980D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13854-F1FB-4BFE-9E4B-A3662070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06DC1-0A1B-4EAA-93F4-A733FB706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96C59-BA85-40F7-8079-97AB9A2F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C48E8-747B-419C-A74F-0A1D97F66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ED29AF-E34E-4799-81EA-DABB90ED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92E3F-D1FC-48D0-BEC5-43E88AE5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34C46-5C67-4A16-B7B0-A4282F0E4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71E83-167C-4ABA-8FDB-06144A87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18FD1-DF9D-47EE-A89B-11319464E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4C92-ACDA-42DB-B1FE-63B45ABF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20040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心理危机评估培训的心理技术与干预方法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心理技术在心理危机评估中应用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干预方法在心理危机处理中应用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团队合作与沟通在心理危机处理中作用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心理危机是指个体在面临重大问题或遭遇紧急情况时，由于无法有效应对而产生的严重心理失衡状态。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根据危机的性质、来源和影响程度，心理危机可分为发展性危机、境遇性危机和存在性危机。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个体的心理素质、应对能力、社会支持系统等都是影响心理危机发生和发展的重要因素。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心理危机可能导致个体出现焦虑、抑郁、恐惧等负面情绪，甚至引发自杀等极端行为，对个体的身心健康和社会功能造成严重损害。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通过观察个体的情绪、行为、认知等方面的变化，及时发现可能存在的心理危机。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对个体的心理危机进行全面、系统的评估，确定危机的性质、严重程度和影响因素，为后续干预提供依据。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及时识别和评估心理危机有助于早期干预和有效治疗，降低危机对个体和社会的负面影响。同时，也有助于提高公众对心理健康的关注和认识，促进心理健康事业的发展。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识别与评估重要性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心理技术在心理危机评估中应用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75" r="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积极倾听，不打断对方，给予足够的时间和空间让对方充分表达。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设身处地地理解对方的感受和需求，通过反馈和澄清确保准确理解。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使用开放式问题，引导对方详细描述自己的情况和感受。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封闭式提问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在需要确认信息或缩小讨论范围时使用封闭式问题。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通过引导语和鼓励，帮助对方深入探索自己的内心世界。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提问与引导技术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仔细观察对方的非言语行为，如面部表情、肢体语言等，以获取更多信息。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详细记录评估过程中的关键信息和观察结果，以便后续分析和干预。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干预方法在心理危机处理中应用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CBT在心理危机中的应用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帮助个体识别并纠正负面思维，如过度概括、黑白思维等，以减轻情绪困扰和压力。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CBT常用技术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包括思维记录、认知重构、行为实验等，以引导个体积极应对挑战。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CBT基本原理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通过改变不良的思维模式和行为习惯，以建立健康的认知和行为模式。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认知行为疗法（CBT）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情绪调节在心理危机中的应用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通过教授有效的情绪调节技巧，帮助个体在危机中保持冷静和理性。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在心理危机中，情绪调节对于缓解压力、恢复心理平衡至关重要。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常用情绪调节技巧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包括深呼吸、冥想、放松训练等，以减轻紧张和焦虑。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https://d.book118.com/648012004011006024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2024-08-30T22:56:33.395</cp:lastPrinted>
  <dcterms:created xsi:type="dcterms:W3CDTF">2024-08-30T14:56:33Z</dcterms:created>
  <dcterms:modified xsi:type="dcterms:W3CDTF">2024-08-30T14:56:35Z</dcterms:modified>
</cp:coreProperties>
</file>