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C18CAED-C243-42CA-8A10-9556A35414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825672-80FD-450F-A8B7-227D7586F0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4F2739E-868F-4466-B620-647DA9CF63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1A05C4F-2F1E-4272-A242-02722E5273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CDDE49B-DECD-4B6E-A261-EE6825A5870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2CE3370-73BF-4FD1-98D5-7799958921A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4CCD48B-493F-4A10-916D-054F510BCFC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B21CF8-5EB8-471F-811E-9D9BB767ED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48292F-E718-4F2F-8CCB-5E198AB104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713EB6-8A37-4636-AEED-A39387FDFF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B1128C-3144-49A5-AD3E-0A32C3AD18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801201106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电子商务的支付体系与金融服务</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2024-01-03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电子商务支付体系概述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电子商务支付方式</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电子商务金融服务</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电子商务金融服务的类型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电子商务支付与金融服务的挑战与解决方案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电子商务支付体系概述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9056" r="2905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电子商务支付是指通过互联网或其他电子渠道进行的支付活动，包括在线购物、转账汇款等。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便捷性、高效性、全球化、安全性。</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电子商务支付的定义与特点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促进经济发展</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电子商务支付的发展推动了电子商务产业的繁荣，进而促进了整体经济的发展。</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提升金融服务可及性</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电子商务支付使得金融服务更加普及，特别是对于偏远地区和弱势群体，提供了更加便捷的金融服务。</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提高交易效率</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通过电子商务支付，消费者和商家可以快速完成交易，节省了时间和人力成本。</a:t>
            </a:r>
          </a:p>
        </p:txBody>
      </p:sp>
      <p:pic>
        <p:nvPicPr>
          <p:cNvPr id="10" name="Picture 10"/>
          <p:cNvPicPr>
            <a:picLocks noChangeAspect="1"/>
          </p:cNvPicPr>
          <p:nvPr/>
        </p:nvPicPr>
        <p:blipFill>
          <a:blip r:embed="rId2"/>
          <a:srcRect l="22583" r="22583"/>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电子商务支付的重要性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TextBox 8"/>
          <p:cNvSpPr txBox="1"/>
          <p:nvPr/>
        </p:nvSpPr>
        <p:spPr>
          <a:xfrm>
            <a:off x="1011610" y="1508083"/>
            <a:ext cx="2351713" cy="99479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100" b="1">
                <a:solidFill>
                  <a:srgbClr val="FFFFFF">
                    <a:alpha val="100000"/>
                  </a:srgbClr>
                </a:solidFill>
                <a:latin typeface="Microsoft Yahei"/>
                <a:ea typeface="Microsoft Yahei"/>
                <a:cs typeface="Microsoft Yahei"/>
              </a:rPr>
              <a:t>起步阶段</a:t>
            </a:r>
          </a:p>
        </p:txBody>
      </p:sp>
      <p:sp>
        <p:nvSpPr>
          <p:cNvPr id="9" name="AutoShape 9"/>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817018" y="2619049"/>
            <a:ext cx="2871893" cy="3142827"/>
          </a:xfrm>
          <a:prstGeom prst="roundRect">
            <a:avLst/>
          </a:prstGeom>
          <a:solidFill>
            <a:schemeClr val="accent2">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TextBox 13"/>
          <p:cNvSpPr txBox="1"/>
          <p:nvPr/>
        </p:nvSpPr>
        <p:spPr>
          <a:xfrm>
            <a:off x="1414251"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20世纪90年代初，随着互联网的兴起，电子商务支付开始出现。最初的支付方式主要是通过信用卡和银行转账。</a:t>
            </a:r>
          </a:p>
        </p:txBody>
      </p:sp>
      <p:sp>
        <p:nvSpPr>
          <p:cNvPr id="14" name="TextBox 14"/>
          <p:cNvSpPr txBox="1"/>
          <p:nvPr/>
        </p:nvSpPr>
        <p:spPr>
          <a:xfrm>
            <a:off x="4999835" y="2980276"/>
            <a:ext cx="2506259" cy="23347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rgbClr val="071D40">
                    <a:alpha val="100000"/>
                  </a:srgbClr>
                </a:solidFill>
                <a:latin typeface="Microsoft Yahei"/>
                <a:ea typeface="Microsoft Yahei"/>
                <a:cs typeface="Microsoft Yahei"/>
              </a:rPr>
              <a:t>进入21世纪，电子商务支付逐渐普及，出现了多种支付方式，如第三方支付、移动支付等。同时，电子商务支付的安全性也得到了提升。</a:t>
            </a:r>
          </a:p>
        </p:txBody>
      </p:sp>
      <p:sp>
        <p:nvSpPr>
          <p:cNvPr id="15" name="TextBox 15"/>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目前，电子商务支付已经成为全球范围内的主流支付方式。各种新型支付方式不断涌现，如虚拟货币、区块链支付等。同时，电子商务支付的监管和合规问题也日益受到重视。</a:t>
            </a:r>
          </a:p>
        </p:txBody>
      </p:sp>
      <p:sp>
        <p:nvSpPr>
          <p:cNvPr id="16" name="TextBox 16"/>
          <p:cNvSpPr txBox="1"/>
          <p:nvPr/>
        </p:nvSpPr>
        <p:spPr>
          <a:xfrm>
            <a:off x="4622294" y="1508083"/>
            <a:ext cx="2351713" cy="99479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100" b="1">
                <a:solidFill>
                  <a:srgbClr val="FFFFFF">
                    <a:alpha val="100000"/>
                  </a:srgbClr>
                </a:solidFill>
                <a:latin typeface="Microsoft Yahei"/>
                <a:ea typeface="Microsoft Yahei"/>
                <a:cs typeface="Microsoft Yahei"/>
              </a:rPr>
              <a:t>发展阶段</a:t>
            </a:r>
          </a:p>
        </p:txBody>
      </p:sp>
      <p:sp>
        <p:nvSpPr>
          <p:cNvPr id="17" name="TextBox 17"/>
          <p:cNvSpPr txBox="1"/>
          <p:nvPr/>
        </p:nvSpPr>
        <p:spPr>
          <a:xfrm>
            <a:off x="8320534" y="1508083"/>
            <a:ext cx="2351713" cy="99479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100" b="1">
                <a:solidFill>
                  <a:srgbClr val="FFFFFF">
                    <a:alpha val="100000"/>
                  </a:srgbClr>
                </a:solidFill>
                <a:latin typeface="Microsoft Yahei"/>
                <a:ea typeface="Microsoft Yahei"/>
                <a:cs typeface="Microsoft Yahei"/>
              </a:rPr>
              <a:t>成熟阶段</a:t>
            </a:r>
          </a:p>
        </p:txBody>
      </p:sp>
      <p:sp>
        <p:nvSpPr>
          <p:cNvPr id="18" name="Freeform 18"/>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电子商务支付的发展历程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电子商务支付方式</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信用卡</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信用卡是一种常用的在线支付方式，用户通过信用卡号、有效期和安全码等信息完成支付。信用卡支付具有方便、快捷、安全等优点，同时也能够提高商户的信用保障。</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16750" b="16750"/>
          <a:stretch>
            <a:fillRect/>
          </a:stretch>
        </p:blipFill>
        <p:spPr>
          <a:xfrm>
            <a:off x="-344549" y="2654722"/>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借记卡</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借记卡是一种直接从用户的银行账户扣款的支付方式，用户只需要提供借记卡号、户名和身份证等信息即可完成支付。借记卡支付具有简单、方便、费用低等特点。</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电子钱包</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电子钱包是一种虚拟的支付工具，用户可以将银行卡、电子现金等电子货币存储在电子钱包中，通过电子钱包完成在线支付。电子钱包具有方便、快捷、安全等特点，同时也可以实现多卡统一管理。</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在线支付方式：信用卡、借记卡、电子钱包等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手机银行</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手机银行是一种通过手机完成的银行业务和支付服务，用户可以通过手机银行完成转账、查询、支付等操作。手机银行具有方便、快捷、安全等特点，同时也能够降低银行的运营成本。</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支付宝</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支付宝是一种第三方支付平台，用户可以通过支付宝完成购物、转账、缴纳水电煤气费等操作。支付宝具有方便、快捷、安全等特点，同时也能够为商户提供担保交易等服务。</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微信支付</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微信支付是一种基于微信平台的支付方式，用户可以通过微信完成购物、转账、缴纳水电煤气费等操作。微信支付具有简单、方便、快捷等特点，同时也能够为商户提供多种营销工具和服务。</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移动支付方式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区块链支付是一种基于区块链技术的支付方式，具有去中心化、安全性高、可追溯等特点。区块链支付可以降低交易成本和提高交易速度，同时也能够为跨境支付等场景提供更好的解决方案。</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区块链支付</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数字货币支付是一种基于数字货币的支付方式，如比特币等。数字货币支付具有去中心化、匿名性、跨境流通等特点，同时也能够降低交易成本和提高交易速度。数字货币支付在跨境贸易等领域有较大的应用前景。</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数字货币支付</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新型支付方式：区块链支付、数字货币支付等</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电子商务金融服务</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电子商务金融服务的定义与特点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电子商务金融服务是指通过互联网和电子商务平台提供的金融服务和产品，包括电子支付、在线融资、保险、投资理财等。</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电子商务金融服务具有便捷性、高效性、低成本、全球化等特点，能够满足消费者和企业的各种金融需求。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https://d.book118.com/648012011064006030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2024-09-06T23:48:08.895</cp:lastPrinted>
  <dcterms:created xsi:type="dcterms:W3CDTF">2024-09-06T15:48:08Z</dcterms:created>
  <dcterms:modified xsi:type="dcterms:W3CDTF">2024-09-06T15:48:10Z</dcterms:modified>
</cp:coreProperties>
</file>