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97E7D-3622-447E-A60D-58EC381A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1A44A-270D-49F2-8639-B9264FA5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5B7E2-C542-48FB-85E6-0939763A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A4DCE-61FF-4C40-AD7F-EA733F69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DA2D0-9204-4FF7-8D25-FD6CF539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E4A3D-ADDB-44DF-98C0-A51316BDC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F5E05-B9A3-4CC0-9ED7-7E2D16E7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9B0BF-E1ED-4A09-A4E7-07AFB6A7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53443-D186-4178-8900-E204E45F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C63C7-D57C-4A46-BBF7-29FE17FD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1FFD2-D7AA-46F5-9C73-302D56DE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205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企业法律知识培训税法规范实施要点与合规应对策略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税法规范实施要点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涉及公司法、合伙企业法等，明确企业设立条件、程序及内部治理结构。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企业设立与组织结构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涵盖合同法、担保法等，规范企业合同签订、履行及风险管理流程。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合同管理与风险控制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涉及税法、税收征管法等，指导企业合理进行税务筹划并确保税收合规。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税务筹划与合规遵从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包括专利法、商标法、著作权法等，保护企业创新成果及商业利益。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知识产权保护与商业秘密管理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企业法律知识体系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通过税收征管确保国家财政收入稳定增长。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税法是国家财政收入的重要保障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明确企业纳税义务，防止偷税漏税等违法行为发生。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税法规范企业经营行为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统一税收政策，营造公平竞争的市场环境。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税法促进公平竞争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税法在企业法律中地位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合规经营重要性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降低法律风险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合规经营有助于避免触犯法律法规，降低企业面临的法律风险。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合规经营有助于树立企业良好形象，提升市场竞争力。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合规经营是企业稳健发展的基石，有助于实现长期可持续发展。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税法规范实施要点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深入了解国家税收征管法律法规，包括税收征收管理法、增值税法、企业所得税法等。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掌握税收征管的基本原则和制度，如税务登记、纳税申报、税款征收、税务检查等。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关注税收征管政策的变化和更新，及时调整企业税收管理策略。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明确企业纳税申报的流程和责任，确保按时、准确申报各项税款。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熟悉税款缴纳的方式和时间要求，避免逾期缴纳产生的罚款和滞纳金。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建立完善的税收管理制度和档案，方便税务检查和自查。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纳税申报与缴纳流程梳理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加强发票的审核和验真，防止虚假发票和不合规发票的流入。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建立发票风险防控机制，及时发现和处理发票违规行为，降低税务风险。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严格执行发票管理制度，确保发票的开具、领用、使用和保管符合法规要求。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发票管理及风险控制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深入了解国家税收优惠政策，如减免税、免税、退税等，积极申请享受政策优惠。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谨慎对待税收筹划和避税行为，确保合法合规，避免触犯法律底线。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建立税收风险防范意识，加强内部控制和风险管理，确保企业稳健发展。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税收优惠政策利用与风险防范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合规应对策略制定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设立专门的税务管理部门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负责企业税务登记、纳税申报、税款缴纳等涉税事项，确保企业税务合规。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确立完善的税法规范实施流程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明确各部门职责，确保税法规范在企业内部的顺利实施。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制定税法规范实施标准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根据企业业务特点和税法规定，制定具体的实施标准，以便员工参照执行。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定期开展税法知识培训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组织员工学习税法知识，提高员工对税法规定的认识和理解。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编制税法宣传资料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针对企业常见的涉税问题，编制易懂的宣传资料，方便员工随时查阅。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鼓励员工参加税务师等职业资格考试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提升员工税法专业素养，为企业培养更多的税务合规人才。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加强员工税法培训和意识提升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https://d.book118.com/648012057056006040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2024-09-18T21:02:09.246</cp:lastPrinted>
  <dcterms:created xsi:type="dcterms:W3CDTF">2024-09-18T13:02:09Z</dcterms:created>
  <dcterms:modified xsi:type="dcterms:W3CDTF">2024-09-18T13:02:11Z</dcterms:modified>
</cp:coreProperties>
</file>