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7B859-F46C-4875-BA59-03F44B7BF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79AB2-E02A-4FC4-BF16-2EACC3B9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D9051-87F0-4A97-993C-387CC3E4A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1410B-6619-4EB8-9B86-DFAE7520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F0594-DF53-45C5-91A3-554DD8136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B06B88-F417-4D99-9F20-F47FB9387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8F4F4-DE2F-4E65-8E39-0A404511A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4E7A1-3F8E-425D-BDAE-7F014CC0E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8EE06-15E7-4D96-BD44-587F9FE5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2BE23-D599-4652-A5D3-FC7A9524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E9D9B-107B-44C2-95BD-86EE9B10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4040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八年级历史与社会知识竞赛-中学教育篇1335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竞赛内容与形式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竞赛流程与规则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竞赛实践与案例分析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组织保障与支持措施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竞赛背景与目的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92" b="150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0" b="1719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培养学生历史意识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通过学习历史，了解国家、民族的发展历程，培养学生的历史意识，增强民族自豪感和责任感。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传承社会文化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历史与社会知识是社会文化的重要组成部分，通过学习可以传承和弘扬民族优秀文化传统。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学习历史与社会知识可以帮助学生了解社会现象、认识社会问题，提高学生的综合素质和思维能力。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中学历史与社会知识教育重要性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749" b="674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激发学生兴趣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通过竞赛的形式，激发学生对历史与社会知识的兴趣和热爱，培养学生的自主学习意识。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通过竞赛选拔出在历史与社会知识领域具有优秀才能的学生，为他们提供展示才华的平台。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促进教育教学改革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通过竞赛推动中学历史与社会知识教育教学的改革和创新，提高教育教学质量。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竞赛目标及意义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参赛对象：全国八年级在校学生。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参赛要求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对历史与社会知识有浓厚兴趣，并具备一定的基础知识。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能够独立思考、分析问题、解决问题。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具备良好的团队合作精神和沟通能力。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竞赛内容与形式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世界古代史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涵盖古代希腊罗马、中世纪欧洲、文艺复兴与宗教改革等时期的历史知识。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包括中国近代史和世界近代史，如鸦片战争、洋务运动、辛亥革命、两次工业革命等。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包括夏商周、秦汉、三国两晋南北朝、隋唐、五代十国、宋辽夏金元等时期的历史知识。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社会科学基础知识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涉及政治、经济、文化等方面的基本概念和原理。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知识范围及重点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涵盖各个知识点，难度适中。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考察学生对历史事件的准确理解，难度较低。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简答题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要求学生简要回答历史事件或现象的原因、影响等，难度适中。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分析论述题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要求学生深入分析历史事件或现象，提出自己的观点和见解，难度较大。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竞赛题型与难度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441" r="444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竞赛时间为周末，具体日期根据学校安排而定。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竞赛地点为学校报告厅或多媒体教室，具体根据学校实际情况而定。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竞赛流程与规则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选拔方式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根据报名信息筛选符合条件的参赛者，通过笔试或面试等方式进行选拔。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通过学校或指定网站进行在线报名，填写相关报名信息。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报名及选拔方式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竞赛内容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公布竞赛内容和范围，包括历史与社会知识相关领域。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竞赛时间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确定竞赛时间和地点，通知参赛者准时参加。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竞赛形式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采用笔试或口试等形式进行竞赛，确保公平、公正。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竞赛流程安排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https://d.book118.com/648014040011006032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2024-09-09T07:00:21.572</cp:lastPrinted>
  <dcterms:created xsi:type="dcterms:W3CDTF">2024-09-08T23:00:21Z</dcterms:created>
  <dcterms:modified xsi:type="dcterms:W3CDTF">2024-09-08T23:00:23Z</dcterms:modified>
</cp:coreProperties>
</file>