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D8548-A4CC-4A37-8925-DC2620348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F8F2A-B1F7-453C-BE14-033BEC5BA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D06F2-CFB2-4DA1-852E-BCFF37F1B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0AB2F-D912-4667-AA5B-34FC09726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8A85C8-AFA0-441D-B287-5F5527478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2E74C2-FC04-453D-864F-68175AC8B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FF4981-45B0-4BB2-86FF-1BAAEF18B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814E2-E8BF-426E-8A93-A3B29B40F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612E2-0E72-43DB-BF84-1E35A1569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DE0B3-691C-4CD5-9DD1-DFE028DEC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C1577-4E26-4C65-BFF6-9F1033EAE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170370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钢结构焊接从业人员资格认证及相关标准介绍\n## 1.钢结构焊接从业人员资格认证概述\n### 1.1钢结构焊接从业人员资格认证的重要性\n### 1.2钢结构焊接从业人员资格认证的种类与等级\n### 1.3钢结构焊接从业人员资格认证的发展趋势\n## 2.钢结构焊接从业人员资格认证标准\n### 2.1钢结构焊接从业人员技能要求\n### 2.2钢结构焊接从业人员理论知识要求\n### 2.3钢结构焊接从业人员安全意识要求\n## 3.钢结构焊接从业人员资格认证流程\n### 3.1钢结构焊接从业人员资格认证申请条件\n### 3.2钢结构焊接从业人员资格认证考试内容与形式\n### 3.3钢结构焊接从业人员资格认证审核与颁发\n## 4.钢结构焊接从业人员资格认证与职业发展\n### 4.1钢结构焊接从业人员资格认证对职业发展的影响\n### 4.2钢结构焊接从业人员资格认证与技能培训\n### 4.3钢结构焊接从业人员资格认证与职业规划\n## 5.钢结构焊接从业人员资格认证案例分析\n### 5.1成功的钢结构焊接从业人员资格认证案例分析\n### 5.2钢结构焊接从业人员资格认证中的问题与改进\n### 5.3钢结构焊接从业人员资格认证未来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钢结构焊接从业人员资格认证及相关标准介绍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钢结构焊接从业人员资格认证概述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保证工程质量和安全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合格的焊接从业人员是保证钢结构工程质量和安全的关键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避免因焊接质量问题导致的工程事故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提高行业竞争力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钢结构焊接从业人员资格认证有助于提高行业整体技术水平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增强企业竞争力，提高市场份额</a:t>
                </a:r>
                <a:endParaRPr/>
              </a:p>
            </p:txBody>
          </p:sp>
          <p:pic>
            <p:nvPicPr>
              <p:cNvPr id="17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促进职业发展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资格认证为焊接从业人员提供职业发展途径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提高个人技能水平，提升职业价值</a:t>
                </a:r>
                <a:endParaRPr/>
              </a:p>
            </p:txBody>
          </p:sp>
          <p:pic>
            <p:nvPicPr>
              <p:cNvPr id="17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钢结构焊接从业人员资格认证的重要性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钢结构焊接从业人员资格认证的种类与等级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钢结构焊接工程师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钢结构焊接技师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钢结构焊接操作工人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等级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高级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利用互联网技术，实现资格认证的在线报名、培训和考试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提高认证效率，降低认证成本</a:t>
                </a:r>
                <a:endParaRPr/>
              </a:p>
            </p:txBody>
          </p:sp>
          <p:sp>
            <p:nvSpPr>
              <p:cNvPr id="19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利用人工智能技术，对焊接从业人员进行技能评估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提高认证公正性和准确性</a:t>
                </a:r>
                <a:endParaRPr/>
              </a:p>
            </p:txBody>
          </p:sp>
          <p:sp>
            <p:nvSpPr>
              <p:cNvPr id="20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与国际焊接组织（AWS）等国际认证机构合作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实现国际间的资格互认，提高中国钢结构焊接从业人员的国际竞争力</a:t>
                </a:r>
                <a:endParaRPr/>
              </a:p>
            </p:txBody>
          </p:sp>
          <p:sp>
            <p:nvSpPr>
              <p:cNvPr id="20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钢结构焊接从业人员资格认证的发展趋势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钢结构焊接从业人员资格认证标准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焊接操作技能</a:t>
                </a:r>
                <a:endParaRPr/>
              </a:p>
            </p:txBody>
          </p:sp>
          <p:sp>
            <p:nvSpPr>
              <p:cNvPr id="2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掌握各种焊接方法（如电弧焊、气体保护焊等）的操作技巧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能够根据工程需求选择合适的焊接方法和焊接参数</a:t>
                </a:r>
                <a:endParaRPr/>
              </a:p>
            </p:txBody>
          </p:sp>
        </p:grpSp>
        <p:grpSp>
          <p:nvGrpSpPr>
            <p:cNvPr id="21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焊接缺陷诊断与修复</a:t>
                </a:r>
                <a:endParaRPr/>
              </a:p>
            </p:txBody>
          </p:sp>
          <p:sp>
            <p:nvSpPr>
              <p:cNvPr id="2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能够识别各种焊接缺陷（如裂纹、孔洞等）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掌握焊接缺陷的修复方法，保证工程质量</a:t>
                </a:r>
                <a:endParaRPr/>
              </a:p>
            </p:txBody>
          </p:sp>
        </p:grpSp>
        <p:grpSp>
          <p:nvGrpSpPr>
            <p:cNvPr id="21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焊接设备与材料选择</a:t>
                </a:r>
                <a:endParaRPr/>
              </a:p>
            </p:txBody>
          </p:sp>
          <p:sp>
            <p:nvSpPr>
              <p:cNvPr id="2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了解各种焊接设备（如焊接机器人、焊接变位机等）的性能和适用范围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能够根据工程需求选择合适的焊接设备和材料</a:t>
                </a:r>
                <a:endParaRPr/>
              </a:p>
            </p:txBody>
          </p:sp>
        </p:grpSp>
      </p:grpSp>
      <p:pic>
        <p:nvPicPr>
          <p:cNvPr id="22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钢结构焊接从业人员技能要求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焊接理论基础</a:t>
                </a:r>
                <a:endParaRPr/>
              </a:p>
            </p:txBody>
          </p:sp>
          <p:sp>
            <p:nvSpPr>
              <p:cNvPr id="23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掌握焊接冶金学、焊接物理等基本原理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了解焊接过程中的热传导、电弧行为等现象</a:t>
                </a:r>
                <a:endParaRPr/>
              </a:p>
            </p:txBody>
          </p:sp>
        </p:grpSp>
        <p:grpSp>
          <p:nvGrpSpPr>
            <p:cNvPr id="23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焊接材料知识</a:t>
                </a:r>
                <a:endParaRPr/>
              </a:p>
            </p:txBody>
          </p:sp>
          <p:sp>
            <p:nvSpPr>
              <p:cNvPr id="23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了解各种焊接材料的性能和应用领域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能够根据工程需求选择合适的焊接材料</a:t>
                </a:r>
                <a:endParaRPr/>
              </a:p>
            </p:txBody>
          </p:sp>
        </p:grpSp>
        <p:grpSp>
          <p:nvGrpSpPr>
            <p:cNvPr id="23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焊接工艺与工程质量控制</a:t>
                </a:r>
                <a:endParaRPr/>
              </a:p>
            </p:txBody>
          </p:sp>
          <p:sp>
            <p:nvSpPr>
              <p:cNvPr id="24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掌握各种焊接工艺（如预焊、焊接、后焊等）的方法和要点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了解工程质量控制方法和标准，保证工程质量和安全</a:t>
                </a:r>
                <a:endParaRPr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钢结构焊接从业人员理论知识要求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5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了解各种个人防护装备（如焊工面罩、焊工手套等）的作用和使用方法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能够正确选择和使用个人防护装备，保护自己的人身安全</a:t>
                </a:r>
                <a:endParaRPr/>
              </a:p>
            </p:txBody>
          </p:sp>
          <p:sp>
            <p:nvSpPr>
              <p:cNvPr id="25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个人防护装备</a:t>
                </a:r>
                <a:endParaRPr/>
              </a:p>
            </p:txBody>
          </p:sp>
        </p:grpSp>
        <p:grpSp>
          <p:nvGrpSpPr>
            <p:cNvPr id="25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5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施工现场安全</a:t>
                </a:r>
                <a:endParaRPr/>
              </a:p>
            </p:txBody>
          </p:sp>
          <p:sp>
            <p:nvSpPr>
              <p:cNvPr id="25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了解施工现场的安全隐患和预防措施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能够遵守施工现场的安全规定，确保安全生产</a:t>
                </a:r>
                <a:endParaRPr/>
              </a:p>
            </p:txBody>
          </p:sp>
        </p:grpSp>
        <p:grpSp>
          <p:nvGrpSpPr>
            <p:cNvPr id="25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</a:t>
                </a:r>
                <a:endParaRPr/>
              </a:p>
            </p:txBody>
          </p:sp>
          <p:sp>
            <p:nvSpPr>
              <p:cNvPr id="25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了解焊接过程中产生的污染和防治方法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能够采取有效的环保措施，减少焊接污染，保护环境</a:t>
                </a:r>
                <a:endParaRPr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钢结构焊接从业人员安全意识要求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钢结构焊接从业人员资格认证流程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具备相关专业大专及以上学历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无相关专业学历，需从事焊接工作5年以上，并具备丰富的实践经验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教育背景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具备2年以上的钢结构焊接工作经验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参与过至少2个钢结构焊接工程项目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工作经验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参加钢结构焊接从业人员培训，掌握相关知识和技能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通过钢结构焊接从业人员资格考试，成绩合格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培训与考试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钢结构焊接从业人员资格认证申请条件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https://d.book118.com/648017037031006041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钢结构焊接从业人员资格认证及相关标准介绍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2024-09-19T21:46:42.252</cp:lastPrinted>
  <dcterms:created xsi:type="dcterms:W3CDTF">2024-09-19T13:46:42Z</dcterms:created>
  <dcterms:modified xsi:type="dcterms:W3CDTF">2024-09-19T13:46:44Z</dcterms:modified>
</cp:coreProperties>
</file>