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792B02-AE09-4D1E-9F60-CBAD8AC79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8959B5-8E59-443E-9ECE-29879DDF8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37545-B9FA-4BD7-BC88-3D93D1C34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05F13-0EAC-41E5-AB0F-4446532DCE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EC9951-1505-496D-BE0B-6CF4C5C7A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5A0F47-CB3F-4A3A-8212-94483F077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E0F193-9C7A-4B12-BA34-C9C5C5C24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891F90-0E9E-4F77-8843-15CC3FA02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469CC4-6F2F-41C9-AC6F-3B23992966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CBA153-ECA6-4D49-8550-76E24A25C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1AC4A-FC8B-46F2-A1DF-ABADFB32D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017070016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办公软件实训教程Excel案例——在工作表中插入图片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Excel中图片的插入方法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图片的格式调整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图片在工作表中的应用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图片的编辑和美化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图片的导出和打印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Excel中图片的插入方法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810" r="21810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打开Excel工作表，选择需要插入图片的位置。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在菜单栏上选择“插入”选项卡，点击“图片”按钮。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在弹出的文件选择对话框中，找到并选择需要插入的图片文件，点击“插入”按钮。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图片将插入到指定的单元格中，可以根据需要调整图片的大小和位置。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直接插入法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打开Excel工作表，选择需要插入图片的位置。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在弹出的文件选择对话框中，找到并选择需要插入的图片文件，点击“插入”按钮。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在弹出的提示框中，选择“链接图片”选项，这样插入的图片只是一个链接，原始文件不会被修改。如果原始文件被删除或移动，Excel工作表中的图片将无法显示。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在菜单栏上选择“插入”选项卡，点击“图片”按钮。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链接图片法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708618" y="1676039"/>
            <a:ext cx="776002" cy="766477"/>
            <a:chOff x="5708618" y="1676039"/>
            <a:chExt cx="776002" cy="766477"/>
          </a:xfrm>
        </p:grpSpPr>
        <p:sp>
          <p:nvSpPr>
            <p:cNvPr id="3" name="TextBox 3"/>
            <p:cNvSpPr txBox="1"/>
            <p:nvPr/>
          </p:nvSpPr>
          <p:spPr>
            <a:xfrm>
              <a:off x="5708618" y="1676039"/>
              <a:ext cx="776002" cy="766477"/>
            </a:xfrm>
            <a:prstGeom prst="rect">
              <a:avLst/>
            </a:prstGeom>
          </p:spPr>
          <p:txBody>
            <a:bodyPr vert="horz" wrap="none" lIns="121920" tIns="60960" rIns="121920" bIns="6096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输入</a:t>
              </a:r>
            </a:p>
            <a:p>
              <a:pPr algn="ctr">
                <a:lnSpc>
                  <a:spcPct val="80000"/>
                </a:lnSpc>
              </a:pPr>
              <a:r>
                <a:rPr lang="en-US" sz="2100">
                  <a:solidFill>
                    <a:schemeClr val="lt1">
                      <a:alpha val="100000"/>
                    </a:schemeClr>
                  </a:solidFill>
                  <a:latin typeface="微软雅黑"/>
                  <a:ea typeface="微软雅黑"/>
                  <a:cs typeface="微软雅黑"/>
                </a:rPr>
                <a:t>标题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5290916" y="2839646"/>
            <a:ext cx="1569720" cy="1569720"/>
            <a:chOff x="5290916" y="2839646"/>
            <a:chExt cx="1569720" cy="1569720"/>
          </a:xfrm>
        </p:grpSpPr>
        <p:sp>
          <p:nvSpPr>
            <p:cNvPr id="5" name="AutoShape 5"/>
            <p:cNvSpPr/>
            <p:nvPr/>
          </p:nvSpPr>
          <p:spPr>
            <a:xfrm>
              <a:off x="5290916" y="2839646"/>
              <a:ext cx="1569720" cy="1569720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5687823" y="3272081"/>
              <a:ext cx="767048" cy="704183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6996028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5400000">
            <a:off x="5424910" y="1427204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471779" y="1765908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2955487" y="2992432"/>
            <a:ext cx="2221230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955487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2" name="AutoShape 12"/>
          <p:cNvSpPr/>
          <p:nvPr/>
        </p:nvSpPr>
        <p:spPr>
          <a:xfrm rot="5400000">
            <a:off x="5426875" y="4565772"/>
            <a:ext cx="1342181" cy="1264147"/>
          </a:xfrm>
          <a:prstGeom prst="round2Diag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5471779" y="4904476"/>
            <a:ext cx="124968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996028" y="3331136"/>
            <a:ext cx="2221230" cy="5867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9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图片来自文件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522745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打开Excel工作表，选择需要插入图片的位置。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22745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如果需要将图片作为形状的一部分来编辑，可以选择“图片工具”选项卡中的“格式”选项卡，在“形状编辑”组中选择需要的工具进行编辑。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996028" y="4584201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在弹出的文件选择对话框中，找到并选择需要插入的图片文件，点击“插入”按钮。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6996028" y="1445633"/>
            <a:ext cx="4653971" cy="122728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在菜单栏上选择“插入”选项卡，点击“图片”按钮。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图片的格式调整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https://d.book118.com/648017070016006027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2024-09-04T17:48:12.717</cp:lastPrinted>
  <dcterms:created xsi:type="dcterms:W3CDTF">2024-09-04T09:48:12Z</dcterms:created>
  <dcterms:modified xsi:type="dcterms:W3CDTF">2024-09-04T09:48:14Z</dcterms:modified>
</cp:coreProperties>
</file>