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6B51D-B492-4262-A59C-32F431E6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53A6D-26F5-4DD7-95C7-B2DDFCAF8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63008-4E07-4AB6-821C-9AE3F8F75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A2E3F-D3C6-484C-AD1F-E36B0720D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CF4BC-8AB7-4430-A73B-86E43A11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D7E5F-A97A-48E6-8422-E8DE6C1E2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0BAFB-F61E-433E-BB4C-42A87DBF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61FF5-F044-43CD-A6B6-28B8090E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7D2CA-6934-4199-89FF-80267610B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2C24F-8505-41E6-AD49-B9B2AEE6F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B1027-B776-4F3C-8646-9D8CA32C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711507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深入探讨医疗器械生产过程中的危险废物处理和资源回收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医疗器械生产过程中的危险废物概述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危险废物处理技术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危险废物处理与资源回收的法规与政策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医疗器械生产过程中的危险废物处理实践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资源回收在医疗器械生产中的应用实践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医疗器械生产过程中的危险废物概述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危险废物是指因其毒性、腐蚀性、易燃性、反应性或者感染性等特性，可能对环境或者人体健康造成有害影响的固体废物。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根据危险特性，危险废物可分为毒性废物、腐蚀性废物、易燃性废物、反应性废物和感染性废物等。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危险废物的定义与分类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医疗器械中的金属部件，如手术刀、镊子等，使用后成为废金属。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医疗器械生产过程中使用的塑料材料，如一次性注射器、输液器等，使用后成为废塑料。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医疗器械生产过程中使用的各种化学试剂、清洗液等，使用后成为废液。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医疗器械生产过程中产生的废气，如焊接、喷涂等工艺产生的废气。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废塑料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废液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废金属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医疗器械生产过程中产生的危险废物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对环境的危害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危险废物可能污染土壤、水源和空气，破坏生态平衡，影响环境质量。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对人体健康的危害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危险废物中的有毒有害物质可能通过皮肤接触、吸入或食入等途径进入人体，对人体健康造成危害，如致癌、致畸、致突变等。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对经济发展的影响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危险废物的处理和处置需要投入大量的人力、物力和财力，增加了企业的生产成本，影响了经济效益。同时，危险废物的处理和处置不当还可能引发社会问题和环境问题，影响社会稳定和可持续发展。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危险废物的危害与影响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危险废物处理技术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通过破碎机将大块废物破碎成小块，便于后续处理。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分选技术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利用物质的物理性质（如密度、磁性、电性等）进行分离，常用的方法有重力分选、磁选、电选等。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利用物质沸点的差异，将废物加热至一定温度，使目标物质挥发并冷凝回收。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物理处理技术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通过向废物中加入酸或碱，调节pH值至中性，使有害物质转化为无害物质。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利用氧化剂或还原剂与有害物质发生化学反应，改变其化学性质，降低毒性。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向废物中加入沉淀剂，使有害物质转化为难溶的沉淀物，从而分离出来。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酸碱中和法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沉淀法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利用好氧微生物在有氧条件下对废物进行分解，转化为无害物质。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好氧生物处理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利用厌氧微生物在无氧条件下对废物进行分解，产生沼气等可再生能源。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厌氧生物处理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利用生物酶的高效催化作用，加速废物的分解和转化。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生物酶技术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物理处理技术处理效果稳定，但难以去除有毒有害物质；化学处理技术可以去除有毒有害物质，但可能产生新的污染物；生物处理技术具有环保性，但处理周期较长。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物理处理技术设备投资大，运行费用相对较低；化学处理技术设备投资和运行费用均较高；生物处理技术设备投资适中，运行费用较低。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物理处理技术适用于各种形态的废物；化学处理技术适用于含有有毒有害物质的废物；生物处理技术适用于可生物降解的有机废物。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不同处理技术的比较与选择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可回收资源的定义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指医疗器械生产过程中产生的具有再利用价值的废弃物，如金属、塑料、玻璃等。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通过物理、化学或生物方法识别废弃物的成分和性质，判断其是否具有回收价值。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根据废弃物的成分、性质、来源等因素，制定分类标准，实现可回收资源的有效分类和收集。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可回收资源的识别与分类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化学回收技术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利用化学反应将废弃物中的有用成分转化为可再利用的物质，如塑料的裂解、金属的还原等。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生物回收技术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利用微生物或酶等生物制剂，将废弃物中的有用成分分解为可再利用的物质，如有机物的发酵、生物降解等。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物理回收技术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通过破碎、分选、清洗等物理方法，将废弃物中的有用成分分离出来，实现资源的再利用。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资源回收的经济效益与环境效益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资源回收可以降低生产成本，提高资源利用效率，增加企业收益。同时，资源回收产业的发展还可以创造就业机会，促进经济发展。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资源回收可以减少废弃物的排放和对环境的污染，减轻环境压力。同时，资源回收还可以节约自然资源，保护生态环境，促进可持续发展。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危险废物处理与资源回收的法规与政策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https://d.book118.com/648017115070006036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2024-09-15T21:07:52.170</cp:lastPrinted>
  <dcterms:created xsi:type="dcterms:W3CDTF">2024-09-15T13:07:52Z</dcterms:created>
  <dcterms:modified xsi:type="dcterms:W3CDTF">2024-09-15T13:07:54Z</dcterms:modified>
</cp:coreProperties>
</file>