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21F7-A7B5-463F-A987-2BBF18D3B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B8EE9-FEA2-40ED-B673-0296B9831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751CC-B5AA-4C73-8327-F1542997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F4A9B-63D9-4530-A659-0D4BFA8C4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150ED-61D1-418B-8A68-7AB590E92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AB6AD-A4B3-4036-B3C9-07619E5C6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5FF54-F8AF-45AD-AD59-132903D5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DC9FA-DD96-4D3E-8FF6-1166308EC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0B116-64A3-4782-9A71-931FF40FC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59BE5-4994-4DEC-A387-54AD58E3D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F5E10-5DF5-48BF-9C0B-DB69CAE23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0010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控制测量与平差之高斯投影正反算课件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高斯投影正算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高斯投影反算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高斯投影在控制测量中的应用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平差原理与计算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高斯投影和平差在实际工程中的联合应用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高斯投影正算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高斯投影正算是指将地球椭球面上的点通过高斯投影方法，投影到平面上的计算过程。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使用高斯投影公式，将地球椭球面上的坐标转换为平面直角坐标。公式包括横坐标投影公式和纵坐标投影公式。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定义与公式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确定投影中心和投影带；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将地球椭球面上的点投影到中央子午线上；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实例：以某地区为例，通过输入地球椭球面上各点的经纬度坐标，计算出它们在平面上的直角坐标。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使用高斯投影公式将中央子午线上的点投影到平面上。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计算步骤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计算步骤与实例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在进行高斯投影正算时，应保证输入的经纬度坐标的准确性；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投影带的选择应考虑研究区域的地理位置和范围；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注意事项与误差分析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在实际应用中，需要考虑地球椭球模型和地球重力场的分布对高斯投影正算的影响。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8204" b="28204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注意事项与误差分析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https://d.book118.com/648020010020006027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2024-09-04T18:21:53.010</cp:lastPrinted>
  <dcterms:created xsi:type="dcterms:W3CDTF">2024-09-04T10:21:53Z</dcterms:created>
  <dcterms:modified xsi:type="dcterms:W3CDTF">2024-09-04T10:21:54Z</dcterms:modified>
</cp:coreProperties>
</file>