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6EAEB-11CC-4242-97E1-0FD8EE36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F8317-F01F-4152-9F82-89F50FAF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81FE5-7969-4BE1-8131-1585EBF2A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3B6AA-C43A-4017-A13F-681B582E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59A1D-48CD-4EEB-B6C4-B1DB56571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6A19A-C875-4D02-8689-E21AE372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75046-0402-4DD2-B2BC-54E2751C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7210D-E772-4F5F-90BF-F4517FDA3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5568C-29E3-4816-951B-65E155FD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674CA-69AF-4144-ADDC-E0987D547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DDC37-D0F6-4C3A-BC91-32512595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0031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管理心理学概述课件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管理心理学的主要理论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管理心理学的定义与重要性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管理心理学是一门研究在组织环境中，人的行为和心理活动规律的科学。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管理心理学主要关注个体和群体在组织中的行为表现、心理过程和互动关系，通过运用心理学原理和方法，帮助管理者更好地理解员工行为，提高管理效果和组织绩效。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管理心理学对于提高组织绩效、促进员工发展、增强组织凝聚力等方面具有重要意义。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心理学可以帮助组织更好地了解员工需求，优化人力资源配置，提高员工的工作满意度和积极性，增强组织的竞争力。同时，管理心理学还可以帮助员工更好地自我认知和发展，提高个人工作效能和职业发展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管理心理学是心理学与组织行为学交叉的学科，它既关注个体心理活动，也关注群体和组织层面的行为表现。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心理学与组织行为学都关注组织中人的行为和互动关系，但组织行为学更侧重于研究群体和组织层面的行为规律，而管理心理学则更关注个体心理活动对组织行为的影响。同时，管理心理学作为心理学的分支，需要运用心理学的原理和方法来研究人的行为和心理活动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管理心理学与组织行为学、心理学之间的关系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管理心理学的主要理论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勒温的场论是管理心理学中的重要理论之一，它强调个人与环境之间的相互作用和影响。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温认为，人的行为是个体与环境交互作用的产物，个体所处环境的各种因素都会影响其行为和心理状态。因此，管理者需要关注员工所处的环境，包括组织文化和氛围、工作关系和团队氛围等，以更好地理解和激励员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勒温的场论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赫茨伯格的双因素理论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赫茨伯格的双因素理论关注员工的工作满意度和激励因素，认为员工对工作的态度主要取决于他们所获得的满足感。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茨伯格认为，员工对工作的满意度主要来自于两个方面：保健因素和激励因素。保健因素是基本的、必要的，但不一定能带来满足感；而激励因素则能带来满足感，促使员工更积极地投入工作。管理者需要关注员工的需要，提供适当的保健因素和激励因素，以提高员工的工作满意度和绩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马斯洛的需求层次理论是管理心理学中经典的激励理论，它认为人的需求可以分为五个层次，满足不同层次的需求可以有效地激励员工。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马斯洛认为，人的需求从低到高依次为生理需求、安全需求、社交需求、尊重需求和自我实现需求。管理者需要了解员工所处的需求层次，并提供相应的支持和激励，以满足其需求，提高其工作积极性和绩效。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马斯洛的需求层次理论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https://d.book118.com/648020031076006045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2024-09-26T03:47:31.822</cp:lastPrinted>
  <dcterms:created xsi:type="dcterms:W3CDTF">2024-09-25T19:47:31Z</dcterms:created>
  <dcterms:modified xsi:type="dcterms:W3CDTF">2024-09-25T19:47:33Z</dcterms:modified>
</cp:coreProperties>
</file>