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1D21F-ADBB-4751-9842-08C6D70C4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0504C0-BAFF-4FC8-92B7-69B3E7DB2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91E0F-56E2-42BA-92EA-DECF35A6D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84A045-6CBF-4D39-B028-34F31B38D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49727-B00E-4628-BD47-3B347C0DA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CBF3A-36D2-4865-B75F-1B2ECA5CA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DEAD5F-E5D9-443A-9922-B9959B91A3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CA340-0EAB-4B69-A7EE-FF5DC6F78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96BC69-4F0A-4ABA-A4C3-7DE4E78D0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F522D-6195-4B86-AC2F-1D851E189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F9E73C-E32F-4CF5-AC3C-85D26C519B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20107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护理的自我分析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护理技能和知识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护理职业素养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22" b="1052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自我分析的目的和意义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了解自己的优势和不足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通过自我分析，护理人员可以更清楚地了解自己在工作中的优势和不足，从而有针对性地提高自己的能力。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提高职业规划和职业发展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自我分析可以帮助护理人员更好地规划自己的职业发展，明确自己的职业目标和方向，从而更好地实现个人职业价值。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通过自我分析，护理人员可以发现自己在工作中的问题和不足，及时改进和优化工作流程和方法，提高护理服务质量。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持续改进和调整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护理人员需要在工作中持续进行自我分析和改进，不断调整自己的工作状态和方法，以提高自己的工作表现和服务质量。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反思和自我评估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护理人员需要对自己的工作进行反思和自我评估，分析自己在工作中的表现和成就，找出自己的不足和问题。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收集反馈意见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护理人员可以向同事、领导、患者等收集反馈意见，了解他人对自己的评价和看法，以便更全面地认识自己的工作表现。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制定改进计划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根据自我分析和反馈意见，护理人员可以制定具体的改进计划，明确自己的改进方向和目标，并采取有效的措施和方法加以实施。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自我分析的方法和步骤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护理专业背景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护理专业的发展历程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从19世纪中叶开始，护理专业逐渐发展成为一个独立的职业，并逐渐形成了现代护理学的理论和实践体系。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护理专业的未来发展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随着医疗技术的不断进步和人们对健康需求的不断提高，护理专业将继续发展壮大，并不断探索新的护理模式和方法。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护理专业的起源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护理专业起源于古代的医疗照顾，随着医学的发展和人们对健康需求的增加，护理逐渐成为一门专业。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目前，护理专业已经成为医疗保健领域的重要组成部分，为患者提供全方位的护理服务。同时，随着医疗技术的不断进步，护理专业的职责和技能也在不断拓展和更新。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未来，护理专业将更加注重预防保健、健康促进和康复护理，同时将更加注重跨学科的合作和整体性的护理服务。此外，随着人工智能等新技术的应用，护理专业将逐渐实现智能化和数字化。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护理专业的未来趋势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护理专业的现状和未来趋势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护理专业是一个充满爱心和责任感的职业，需要具备高度的职业道德和人文关怀精神。同时，护理专业还需要具备扎实的医学知识和实践技能，以及良好的沟通能力和团队协作精神。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护理专业的要求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为了成为一名合格的护士，需要具备相关的学历和教育背景，并取得相应的职业资格证书。此外，还需要不断学习和进修，提高自己的专业水平和技能，以适应医疗技术的不断发展和患者需求的变化。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88" r="251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护理专业的特点和要求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护理实践经验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9" r="1751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通过实践，不断磨练和提升护理技能，使自己更加熟练和专业。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实际工作中会遇到各种突发情况，实践能够提高护理人员的应变能力和处理问题的能力。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增强应变能力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实践有助于培养与病人和家属的沟通能力，更好地理解他们的需求和问题。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培养沟通能力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通过实践，不断积累护理经验，为未来的职业生涯打下坚实的基础。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积累经验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护理实践的重要性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护理工作中，细节决定成败，一点疏忽都可能对病人造成不可逆的影响。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关注细节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与同事密切合作，共同完成护理任务，发挥团队力量，提高工作效率。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医学和护理技术不断发展，要保持学习的态度，不断更新知识和技能。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持续学习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对待病人要充满耐心和同情心，关注他们的感受和需求。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保持耐心和同情心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护理实践中的经验和教训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542" r="10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合理安排工作和生活时间，保持良好的身心状态，避免过度疲劳。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应对工作压力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处理紧急情况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管理时间和资源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建立良好的医患关系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熟练掌握急救技能和应对措施，确保在紧急情况下能够迅速采取正确的行动。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合理安排工作流程，充分利用有限的资源和时间，提高工作效率。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与病人和家属保持良好的沟通，理解他们的需求和关切，提供人性化的关怀和服务。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护理实践中的挑战和应对策略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https://d.book118.com/648020107012006044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2024-09-23T21:50:25.787</cp:lastPrinted>
  <dcterms:created xsi:type="dcterms:W3CDTF">2024-09-23T13:50:25Z</dcterms:created>
  <dcterms:modified xsi:type="dcterms:W3CDTF">2024-09-23T13:50:27Z</dcterms:modified>
</cp:coreProperties>
</file>