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9B728-29B5-47F8-820A-7C1B109E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D41E-3E04-4BF2-AC47-D666A7583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3FA1-BC46-4D9F-8C8D-65B0CC2E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7E8C0-11E4-45C6-BC37-91474DE37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58A511-8563-415D-9FD7-74258AA4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5C0EC-DC89-48C0-BAC3-33A07634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DF9D08-D85E-443C-8C84-932AC51EB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E05AA-1A12-4B29-8D9E-023F45EDE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C0AA1-F0EE-4B4B-B0E3-9AF988FE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30AE1-21C7-401A-95B8-406A9959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F2F1A-5265-4095-A313-AA4CBD61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102004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制造业2024年人事发展新趋势与制度创新方向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制造业人事发展现状分析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制造业人事发展新趋势详解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制造业人事制度创新方向探讨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制造业人事发展新趋势与制度创新的影响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随着全球制造业的快速发展和转型升级，制造业人事管理面临新的挑战和机遇。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人才短缺与流动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制造业人才短缺和流动频繁，对企业人事管理提出了更高的要求。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传统的人事管理制度已无法满足现代制造业的发展需求，制度创新成为必然趋势。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分析制造业2024年人事发展新趋势，探讨制度创新方向，为企业人事管理提供参考。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涵盖制造业人事管理的各个方面，包括招聘、培训、绩效、薪酬、员工关系等。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制造业人事发展现状分析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传统的人事管理方式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目前，许多制造业企业仍采用传统的人事管理方式，如纸质档案管理、人工考勤等，效率较低且易出错。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缺乏有效的人才激励机制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制造业企业往往更注重生产和销售业绩，而忽视了对人才的激励和培养，导致员工缺乏工作积极性和归属感。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制造业人事管理现状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招聘流程不规范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部分制造业企业的招聘流程缺乏标准化和透明度，容易出现不公平、不公正的现象，影响企业声誉和人才吸引力。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培训与发展机会不足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制造业企业往往缺乏对员工的长期培训和发展规划，使员工难以看到职业成长的空间和机会，导致人才流失。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一些制造业企业的薪酬福利体系设计不合理，无法充分激励员工发挥潜力，也容易导致员工的不满和流失。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制造业人事制度存在的问题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数字化人事管理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随着互联网技术的发展，数字化人事管理将成为制造业企业的重要趋势，如电子化档案管理、在线考勤、智能招聘等，提高人事管理效率和准确性。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人才激励与培养并重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制造业企业将更加注重人才的激励和培养，通过设立完善的奖励机制、提供多元化的职业发展路径等方式，激发员工的工作积极性和创造力。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灵活用工与远程办公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随着制造业向智能化、自动化方向发展，灵活用工和远程办公将成为新的趋势，企业需要根据实际需求调整用工方式和办公模式，提高工作效率和员工满意度。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制造业人事发展新趋势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制造业人事发展新趋势详解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制造业企业正在积极引入大数据、人工智能等数字化技术，实现人事管理的自动化、智能化和精细化，提高人事决策的科学性和准确性。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通过人工智能等技术手段，实现简历筛选、面试评估等招聘环节的自动化和智能化，提高招聘效率和准确性。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智能化招聘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通过建立员工数字化档案，实现员工信息的全面、准确、实时管理，为人事决策提供有力支持。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员工数字化管理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数字化与智能化转型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制造业企业正在尝试采用灵活用工模式，如临时工、兼职工、外包工等，以应对市场需求的波动和人力成本的压力。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随着数字化技术的发展，远程办公逐渐成为可能。制造业企业正在探索远程办公的实践，以提高员工的工作效率和灵活性。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灵活用工和远程办公的实践，正在推动制造业企业建立新型劳动关系，如平台化用工、弹性工作时间等，以适应新时代的人力资源需求。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新型劳动关系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灵活用工与远程办公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制造业企业正在尝试为员工提供个性化培训，根据员工的职业发展需求和岗位技能要求，制定个性化的培训计划，提高培训效果。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通过建立在线学习平台，为员工提供丰富的学习资源和便捷的学习方式，促进员工自主学习和持续提升。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技能竞赛与认证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制造业企业正在组织各种技能竞赛和认证活动，激发员工学习和提升技能的积极性，同时为企业选拔优秀人才提供参考。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制造业企业正在建立全面的薪酬体系，包括基本工资、奖金、津贴、福利等多种形式，以吸引和留住优秀人才。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全面薪酬体系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通过制定员工关怀计划，关注员工的生活、工作和心理健康等方面，提高员工的归属感和忠诚度。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通过建立员工激励计划，如股票期权、员工持股计划等，激发员工的工作积极性和创造力，推动企业的持续发展。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员工福利与关怀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https://d.book118.com/648021020046006023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2024-08-29T20:42:46.726</cp:lastPrinted>
  <dcterms:created xsi:type="dcterms:W3CDTF">2024-08-29T12:42:46Z</dcterms:created>
  <dcterms:modified xsi:type="dcterms:W3CDTF">2024-08-29T12:42:48Z</dcterms:modified>
</cp:coreProperties>
</file>