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2B383-5421-463F-A9D5-4A6F6B3F9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FC3961-8831-4C79-9EDC-80B14F944D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25D04F-AEB5-4A73-BF60-5B339A399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9D5939-2345-4EA5-B28C-BEC7D9758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3C8E12-5081-45B0-ABCC-BD19E4434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508AF7-5AEB-41AB-8CD0-EAA3676DD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30C007-3E0C-47C0-B20C-2ED2F71A1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0354A3-CF6A-44DB-A76E-F6F1FC79B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1DA3AB-2181-4127-91C8-25DA5C006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400E5B-EA1D-4E26-9861-B4629E635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9740F6-6B8C-4489-AF88-63E78E422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02113507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建设工程量控制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工程量控制的方法与手段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工程量控制的关键因素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94" r="239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工程量控制是指在建设工程的各个阶段，通过科学的方法和手段对工程量进行预测、计划、实施、监控和调整，以确保工程量的合理性和经济性。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旨在实现工程建设的投资、进度和质量三大目标的协调与优化，提高工程建设的整体效益。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通过合理的工程量控制，可以降低工程成本，提高投资效益。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投资控制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917" r="21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进度控制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333" r="17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工程量控制有助于合理安排施工计划，确保工程按时完成。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合理的工程量是保障工程质量的基础，有助于减少质量问题和返工现象。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工程量控制的重要性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工程量控制的原则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工程量控制应贯穿于工程建设的全过程，涉及各个阶段和各个方面。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工程量控制应注重经济效益，追求以最少的投入获得最大的产出。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工程量控制应采用科学的方法和手段，以数据和事实为依据进行决策。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动态性原则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工程量控制应随着工程建设的进展和外部环境的变化而调整，保持灵活性和适应性。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工程量控制的方法与手段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依据工程设计图纸、技术标准、施工规范等文件，对工程项目的各分部分项工程进行详细的工程量计算，并编制成工程量清单。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工程量清单编制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根据工程量清单，结合市场价格信息、企业定额等计价依据，对工程项目进行计价，确定工程造价。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计价依据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包括工程量核对、综合单价分析、取费计算等步骤，确保计价结果的准确性和合理性。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计价程序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工程量清单计价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变更审批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建设单位应组织专家对变更申请进行审查，评估变更对工程造价和工期的影响，并按照规定的程序进行审批。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变更实施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经审批同意的变更，相关单位应按照变更后的设计文件和施工合同要求进行实施。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变更申请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当工程实施过程中出现设计变更、施工条件变更等情况时，相关单位应及时提出变更申请。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工程变更管理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索赔事件识别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在工程实施过程中，相关单位应密切关注可能出现的索赔事件，如合同违约、不可抗力等。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索赔申请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当发生索赔事件时，受损失的一方应及时向责任方提出索赔申请，并提供相关证据和资料。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索赔处理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责任方应对索赔申请进行审核，评估损失程度和责任归属，并按照合同约定或相关法律法规进行赔偿。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工程索赔管理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833" r="108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工程结算应以施工合同、设计变更、工程签证等为依据，确保结算的合法性和准确性。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结算依据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包括工程量核对、综合单价调整、取费计算等步骤，确保结算结果的公正性和合理性。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结算程序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当工程结算过程中出现争议时，相关单位应首先通过协商方式解决；协商不成的，可依法申请仲裁或提起诉讼。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结算争议处理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工程结算管理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工程量控制的关键因素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通过对比不同设计方案，选择经济合理、技术可行的方案，减少不必要的工程量。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设计方案优化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28" r="1652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确保设计文件达到规定的设计深度，避免因设计不足或过度设计导致的工程量增加。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设计深度控制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严格控制设计变更，对必须变更的情况进行充分论证，确保变更合理且经济。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设计变更管理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设计阶段的控制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招标文件编制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明确工程量计算规则、计价依据和支付条款，确保招标文件严谨、准确。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工程量清单编制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按照统一的标准和规范编制工程量清单，确保清单项目完整、准确。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投标报价审查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对投标人的报价进行详细审查，确保报价合理且与招标文件要求相符。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招标阶段的控制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工程计量与支付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按照合同约定的计量和支付条款进行工程计量和支付，确保工程款的合理支付。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严格执行合同条款，确保工程变更和索赔等事项的处理符合合同约定。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加强现场监管，确保施工按照图纸和规范进行，防止因施工错误导致的工程量增加。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施工阶段的控制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https://d.book118.com/648021135076006032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2024-09-10T03:18:09.775</cp:lastPrinted>
  <dcterms:created xsi:type="dcterms:W3CDTF">2024-09-09T19:18:09Z</dcterms:created>
  <dcterms:modified xsi:type="dcterms:W3CDTF">2024-09-09T19:18:12Z</dcterms:modified>
</cp:coreProperties>
</file>