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CA251-4B8B-426E-9149-D06C84F31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01F04-9EDB-4FA9-814F-B0727230F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F857F-3293-4E9A-882F-4A8EFCA56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601F6-3A3B-4478-95F6-4CA2DA953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39ABF4-0174-4FE6-BE78-B8DEA9D28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DD787E-38FE-4C5A-B906-44815F251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997450-9486-4BC6-AAD4-AB9985922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8BB92-E1C6-46BB-B0B5-474417C51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5672A-CED1-4934-9E98-F5C2D551C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55B2C-360F-4ECC-A142-1D54CEB43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D139E-DF3E-4095-B78C-BD4A31A6F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22053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《路程时间速度》ppt课件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路程、时间、速度的基本概念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路程、时间、速度之间的关系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实际生活中的路程、时间、速度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路程、时间、速度的应用题解析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练习题与答案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路程、时间、速度的基本概念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48" r="13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86" r="303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路程的定义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路程是物体运动轨迹的实际长度，可以用长度单位（如米、公里）来衡量。在匀速直线运动中，路程等于速度乘以时间。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路程：物体运动所经过的路线的长度。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时间：表示物体运动持续的长度或时刻之间的间隔。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时间是描述物体运动过程所经过的时间长度，可以用时间单位（如秒、分钟、小时）来衡量。在匀速直线运动中，时间等于路程除以速度。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25" b="14625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速度：表示物体运动快慢的物理量，等于路程与时间的比值。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速度是描述物体运动快慢的物理量，可以用速度单位（如米/秒、公里/小时）来衡量。在匀速直线运动中，速度保持不变，等于路程与时间的反比关系。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速度的定义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路程、时间、速度之间的关系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45" r="300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速度是描述物体运动快慢的物理量，其计算公式为速度=路程/时间。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速度是描述物体在单位时间内通过的路程，是路程与时间的比值。速度的单位是米/秒（m/s）或公里/小时（km/h）。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速度的计算公式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路程是物体运动轨迹的长度，时间是指物体运动所需的时间。路程与时间成正比关系，即时间越长，路程越远。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当速度一定时，路程与时间成正比。例如，如果一个物体的速度是5米/秒，那么它运动1小时所走的路程就是5*3600=18000米，即18公里。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路程与时间的关系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路程是物体运动轨迹的长度，速度是描述物体运动快慢的物理量。路程与速度成正比关系，即速度越快，相同时间内通过的路程越远。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当时间一定时，路程与速度成正比。例如，如果一个物体运动1小时，其速度是5米/秒，那么它所走的路程就是5*3600=18000米，即18公里。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路程与速度的关系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实际生活中的路程、时间、速度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https://d.book118.com/648022053100006030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2024-09-07T03:19:04.205</cp:lastPrinted>
  <dcterms:created xsi:type="dcterms:W3CDTF">2024-09-06T19:19:04Z</dcterms:created>
  <dcterms:modified xsi:type="dcterms:W3CDTF">2024-09-06T19:19:05Z</dcterms:modified>
</cp:coreProperties>
</file>