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32C67-975F-4155-B5A6-61F0482F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91363-40CB-4786-ACFA-68BF12BA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0C3EA-D604-46D2-BB9C-D64FDB68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1E49D-3929-48CF-8B23-0334AAFAB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1DBD4-9FE2-4C25-8C95-E86C2B78D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AEC1F-F4AD-49EA-9559-E8DBEE035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CF9AF5-43C9-454B-B604-38156A9B1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A4CBD-2110-4C02-903B-0EC9D1AA1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84419-B594-4721-BD09-3D2FB206B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5378C-5E1F-4B46-94DC-3C4CE5B99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38E0E-5739-4EEA-B436-C9A06700D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218939" y="2282508"/>
            <a:ext cx="5661025" cy="7569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2E75B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4236755" y="4038555"/>
            <a:ext cx="3718489" cy="756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hlink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2E75B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hlink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2E75B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2E75B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17140" y="668003"/>
            <a:ext cx="7645400" cy="25311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2E75B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295014" y="1799907"/>
            <a:ext cx="7442200" cy="16802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hlink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baike.sogou.com/lemma/ShowInnerLink.htm?lemmaId=75086883" TargetMode="External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cz.lspjy.com/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230031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524000" y="914400"/>
            <a:ext cx="8609330" cy="5808345"/>
            <a:chOff x="1524000" y="914400"/>
            <a:chExt cx="8609330" cy="580834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524000" y="914400"/>
              <a:ext cx="8609330" cy="203644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165600" y="2946400"/>
              <a:ext cx="3017520" cy="3776344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01787" rIns="0" bIns="0" rtlCol="0">
            <a:spAutoFit/>
          </a:bodyPr>
          <a:lstStyle/>
          <a:p>
            <a:pPr marL="1388110">
              <a:lnSpc>
                <a:spcPct val="100000"/>
              </a:lnSpc>
              <a:spcBef>
                <a:spcPts val="100"/>
              </a:spcBef>
            </a:pPr>
            <a:r>
              <a:rPr sz="5400" spc="-10">
                <a:solidFill>
                  <a:srgbClr val="ED7D31"/>
                </a:solidFill>
              </a:rPr>
              <a:t>什么是乌鸦？</a:t>
            </a:r>
            <a:endParaRPr sz="5400"/>
          </a:p>
        </p:txBody>
      </p:sp>
      <p:sp>
        <p:nvSpPr>
          <p:cNvPr id="3" name="object 3"/>
          <p:cNvSpPr txBox="1"/>
          <p:nvPr/>
        </p:nvSpPr>
        <p:spPr>
          <a:xfrm>
            <a:off x="715645" y="3950832"/>
            <a:ext cx="7645400" cy="2127250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12700" marR="5080" indent="793750">
              <a:lnSpc>
                <a:spcPct val="81600"/>
              </a:lnSpc>
              <a:spcBef>
                <a:spcPts val="980"/>
              </a:spcBef>
            </a:pPr>
            <a:r>
              <a:rPr sz="4000" b="1">
                <a:latin typeface="微软雅黑"/>
                <a:cs typeface="微软雅黑"/>
              </a:rPr>
              <a:t>乌鸦是</a:t>
            </a:r>
            <a:r>
              <a:rPr sz="4000" b="1" u="heavy">
                <a:solidFill>
                  <a:srgbClr val="0463C1"/>
                </a:solidFill>
                <a:uFill>
                  <a:solidFill>
                    <a:srgbClr val="0463C1"/>
                  </a:solidFill>
                </a:uFill>
                <a:latin typeface="微软雅黑"/>
                <a:cs typeface="微软雅黑"/>
                <a:hlinkClick r:id="rId2"/>
              </a:rPr>
              <a:t>鸦属</a:t>
            </a:r>
            <a:r>
              <a:rPr sz="4000" b="1" spc="-10">
                <a:latin typeface="微软雅黑"/>
                <a:cs typeface="微软雅黑"/>
              </a:rPr>
              <a:t>鸟类的通称，属于</a:t>
            </a:r>
            <a:r>
              <a:rPr sz="4000" b="1" spc="-5">
                <a:latin typeface="微软雅黑"/>
                <a:cs typeface="微软雅黑"/>
              </a:rPr>
              <a:t>雀形目鸦科，是很多城市非常常见的鸟。俗称是胖头鸟，通体黑色，形体接近，但它们并非一个物种。</a:t>
            </a:r>
            <a:endParaRPr sz="40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8140700" y="1828800"/>
            <a:ext cx="3769359" cy="30003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851150" y="831850"/>
            <a:ext cx="7066280" cy="1450975"/>
            <a:chOff x="2851150" y="831850"/>
            <a:chExt cx="7066280" cy="1450975"/>
          </a:xfrm>
        </p:grpSpPr>
        <p:sp>
          <p:nvSpPr>
            <p:cNvPr id="3" name="object 3"/>
            <p:cNvSpPr/>
            <p:nvPr/>
          </p:nvSpPr>
          <p:spPr>
            <a:xfrm>
              <a:off x="2855913" y="836612"/>
              <a:ext cx="7056755" cy="1441450"/>
            </a:xfrm>
            <a:custGeom>
              <a:rect l="l" t="t" r="r" b="b"/>
              <a:pathLst>
                <a:path w="7056755" h="1441450">
                  <a:moveTo>
                    <a:pt x="7056436" y="1441450"/>
                  </a:moveTo>
                  <a:lnTo>
                    <a:pt x="0" y="1441450"/>
                  </a:lnTo>
                  <a:lnTo>
                    <a:pt x="0" y="0"/>
                  </a:lnTo>
                  <a:lnTo>
                    <a:pt x="7056436" y="0"/>
                  </a:lnTo>
                  <a:lnTo>
                    <a:pt x="7056436" y="1441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855913" y="836612"/>
              <a:ext cx="7056755" cy="1441450"/>
            </a:xfrm>
            <a:custGeom>
              <a:rect l="l" t="t" r="r" b="b"/>
              <a:pathLst>
                <a:path w="7056755" h="1441450">
                  <a:moveTo>
                    <a:pt x="0" y="0"/>
                  </a:moveTo>
                  <a:lnTo>
                    <a:pt x="7056436" y="0"/>
                  </a:lnTo>
                  <a:lnTo>
                    <a:pt x="7056436" y="1441450"/>
                  </a:lnTo>
                  <a:lnTo>
                    <a:pt x="0" y="144145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934653" y="1160677"/>
            <a:ext cx="6907530" cy="1234440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12700" marR="5080" indent="-635">
              <a:lnSpc>
                <a:spcPts val="4240"/>
              </a:lnSpc>
              <a:spcBef>
                <a:spcPts val="1105"/>
              </a:spcBef>
              <a:tabLst>
                <a:tab pos="882015"/>
                <a:tab pos="1005840"/>
                <a:tab pos="2061845"/>
                <a:tab pos="2402840"/>
                <a:tab pos="3630929"/>
                <a:tab pos="3955415"/>
                <a:tab pos="5217795"/>
                <a:tab pos="5290820"/>
                <a:tab pos="6102350"/>
                <a:tab pos="6335395"/>
              </a:tabLst>
            </a:pPr>
            <a:r>
              <a:rPr sz="4400" spc="-25">
                <a:solidFill>
                  <a:srgbClr val="0000FF"/>
                </a:solidFill>
                <a:latin typeface="Times New Roman"/>
                <a:cs typeface="Times New Roman"/>
              </a:rPr>
              <a:t>wū</a:t>
            </a:r>
            <a:r>
              <a:rPr sz="4400">
                <a:solidFill>
                  <a:srgbClr val="0000FF"/>
                </a:solidFill>
                <a:latin typeface="Times New Roman"/>
                <a:cs typeface="Times New Roman"/>
              </a:rPr>
              <a:t>		</a:t>
            </a:r>
            <a:r>
              <a:rPr sz="4400" spc="-25">
                <a:solidFill>
                  <a:srgbClr val="0000FF"/>
                </a:solidFill>
                <a:latin typeface="Times New Roman"/>
                <a:cs typeface="Times New Roman"/>
              </a:rPr>
              <a:t>yā</a:t>
            </a:r>
            <a:r>
              <a:rPr sz="4400">
                <a:solidFill>
                  <a:srgbClr val="0000FF"/>
                </a:solidFill>
                <a:latin typeface="Times New Roman"/>
                <a:cs typeface="Times New Roman"/>
              </a:rPr>
              <a:t>		</a:t>
            </a:r>
            <a:r>
              <a:rPr sz="4400" spc="-25">
                <a:solidFill>
                  <a:srgbClr val="0000FF"/>
                </a:solidFill>
                <a:latin typeface="Times New Roman"/>
                <a:cs typeface="Times New Roman"/>
              </a:rPr>
              <a:t>ch</a:t>
            </a:r>
            <a:r>
              <a:rPr sz="4400" spc="-25">
                <a:solidFill>
                  <a:srgbClr val="000000"/>
                </a:solidFill>
                <a:latin typeface="Calibri Light"/>
                <a:cs typeface="Calibri Light"/>
              </a:rPr>
              <a:t>ù</a:t>
            </a:r>
            <a:r>
              <a:rPr sz="4400">
                <a:solidFill>
                  <a:srgbClr val="000000"/>
                </a:solidFill>
                <a:latin typeface="Calibri Light"/>
                <a:cs typeface="Calibri Light"/>
              </a:rPr>
              <a:t>	</a:t>
            </a:r>
            <a:r>
              <a:rPr sz="4400" spc="-20">
                <a:solidFill>
                  <a:srgbClr val="000000"/>
                </a:solidFill>
                <a:latin typeface="Calibri Light"/>
                <a:cs typeface="Calibri Light"/>
              </a:rPr>
              <a:t>zh</a:t>
            </a:r>
            <a:r>
              <a:rPr sz="4400" spc="-20">
                <a:solidFill>
                  <a:srgbClr val="0000FF"/>
                </a:solidFill>
              </a:rPr>
              <a:t>ǎ</a:t>
            </a:r>
            <a:r>
              <a:rPr sz="4400" spc="-20">
                <a:solidFill>
                  <a:srgbClr val="000000"/>
                </a:solidFill>
                <a:latin typeface="Calibri Light"/>
                <a:cs typeface="Calibri Light"/>
              </a:rPr>
              <a:t>o</a:t>
            </a:r>
            <a:r>
              <a:rPr sz="4400">
                <a:solidFill>
                  <a:srgbClr val="000000"/>
                </a:solidFill>
                <a:latin typeface="Calibri Light"/>
                <a:cs typeface="Calibri Light"/>
              </a:rPr>
              <a:t>	</a:t>
            </a:r>
            <a:r>
              <a:rPr sz="4400" spc="-610">
                <a:solidFill>
                  <a:srgbClr val="0000FF"/>
                </a:solidFill>
              </a:rPr>
              <a:t>bàn</a:t>
            </a:r>
            <a:r>
              <a:rPr sz="4400">
                <a:solidFill>
                  <a:srgbClr val="0000FF"/>
                </a:solidFill>
              </a:rPr>
              <a:t>		</a:t>
            </a:r>
            <a:r>
              <a:rPr sz="4400" spc="-25">
                <a:solidFill>
                  <a:srgbClr val="0000FF"/>
                </a:solidFill>
              </a:rPr>
              <a:t>fǎ</a:t>
            </a:r>
            <a:r>
              <a:rPr sz="4400" spc="-50">
                <a:solidFill>
                  <a:srgbClr val="FF3300"/>
                </a:solidFill>
              </a:rPr>
              <a:t>乌</a:t>
            </a:r>
            <a:r>
              <a:rPr sz="4400">
                <a:solidFill>
                  <a:srgbClr val="FF3300"/>
                </a:solidFill>
              </a:rPr>
              <a:t>	</a:t>
            </a:r>
            <a:r>
              <a:rPr sz="4400" spc="-50">
                <a:solidFill>
                  <a:srgbClr val="FF3300"/>
                </a:solidFill>
              </a:rPr>
              <a:t>鸦</a:t>
            </a:r>
            <a:r>
              <a:rPr sz="4400">
                <a:solidFill>
                  <a:srgbClr val="FF3300"/>
                </a:solidFill>
              </a:rPr>
              <a:t>	</a:t>
            </a:r>
            <a:r>
              <a:rPr sz="4400">
                <a:solidFill>
                  <a:srgbClr val="000000"/>
                </a:solidFill>
              </a:rPr>
              <a:t>到</a:t>
            </a:r>
            <a:r>
              <a:rPr sz="4400" spc="-50">
                <a:solidFill>
                  <a:srgbClr val="FF0000"/>
                </a:solidFill>
              </a:rPr>
              <a:t>处</a:t>
            </a:r>
            <a:r>
              <a:rPr sz="4400">
                <a:solidFill>
                  <a:srgbClr val="FF0000"/>
                </a:solidFill>
              </a:rPr>
              <a:t>		</a:t>
            </a:r>
            <a:r>
              <a:rPr sz="4400" spc="-50">
                <a:solidFill>
                  <a:srgbClr val="FF0000"/>
                </a:solidFill>
              </a:rPr>
              <a:t>找</a:t>
            </a:r>
            <a:r>
              <a:rPr sz="4400">
                <a:solidFill>
                  <a:srgbClr val="FF0000"/>
                </a:solidFill>
              </a:rPr>
              <a:t>		</a:t>
            </a:r>
            <a:r>
              <a:rPr sz="4400" spc="-50">
                <a:solidFill>
                  <a:srgbClr val="FF3300"/>
                </a:solidFill>
              </a:rPr>
              <a:t>办</a:t>
            </a:r>
            <a:r>
              <a:rPr sz="4400">
                <a:solidFill>
                  <a:srgbClr val="FF3300"/>
                </a:solidFill>
              </a:rPr>
              <a:t>	</a:t>
            </a:r>
            <a:r>
              <a:rPr sz="4400" spc="-50">
                <a:solidFill>
                  <a:srgbClr val="000000"/>
                </a:solidFill>
              </a:rPr>
              <a:t>法</a:t>
            </a:r>
            <a:endParaRPr sz="4400">
              <a:latin typeface="Calibri Light"/>
              <a:cs typeface="Calibri Ligh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887402" y="4992370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solidFill>
                  <a:srgbClr val="0000FF"/>
                </a:solidFill>
                <a:latin typeface="微软雅黑"/>
                <a:cs typeface="微软雅黑"/>
              </a:rPr>
              <a:t>请大声读一读吧。</a:t>
            </a:r>
            <a:endParaRPr sz="4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632283" y="2724576"/>
            <a:ext cx="4457700" cy="1703070"/>
          </a:xfrm>
          <a:prstGeom prst="rect">
            <a:avLst/>
          </a:prstGeom>
        </p:spPr>
        <p:txBody>
          <a:bodyPr vert="horz" wrap="square" lIns="0" tIns="2012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85"/>
              </a:spcBef>
              <a:tabLst>
                <a:tab pos="1896745"/>
                <a:tab pos="4002404"/>
              </a:tabLst>
            </a:pPr>
            <a:r>
              <a:rPr sz="4000" b="1" spc="-20">
                <a:solidFill>
                  <a:srgbClr val="0463C1"/>
                </a:solidFill>
                <a:latin typeface="Arial"/>
                <a:cs typeface="Arial"/>
              </a:rPr>
              <a:t>p</a:t>
            </a:r>
            <a:r>
              <a:rPr sz="4000" b="1" spc="-20">
                <a:solidFill>
                  <a:srgbClr val="0463C1"/>
                </a:solidFill>
                <a:latin typeface="Calibri"/>
                <a:cs typeface="Calibri"/>
              </a:rPr>
              <a:t>á</a:t>
            </a:r>
            <a:r>
              <a:rPr sz="4000" b="1" spc="-20">
                <a:solidFill>
                  <a:srgbClr val="0463C1"/>
                </a:solidFill>
                <a:latin typeface="Arial"/>
                <a:cs typeface="Arial"/>
              </a:rPr>
              <a:t>ng</a:t>
            </a:r>
            <a:r>
              <a:rPr sz="4000" b="1">
                <a:solidFill>
                  <a:srgbClr val="0463C1"/>
                </a:solidFill>
                <a:latin typeface="Arial"/>
                <a:cs typeface="Arial"/>
              </a:rPr>
              <a:t>	</a:t>
            </a:r>
            <a:r>
              <a:rPr sz="4000" b="1" spc="-25">
                <a:solidFill>
                  <a:srgbClr val="0463C1"/>
                </a:solidFill>
                <a:latin typeface="Arial"/>
                <a:cs typeface="Arial"/>
              </a:rPr>
              <a:t>x</a:t>
            </a:r>
            <a:r>
              <a:rPr sz="4000" b="1" spc="-25">
                <a:solidFill>
                  <a:srgbClr val="0463C1"/>
                </a:solidFill>
                <a:latin typeface="Calibri"/>
                <a:cs typeface="Calibri"/>
              </a:rPr>
              <a:t>ǔ</a:t>
            </a:r>
            <a:r>
              <a:rPr sz="4000" b="1">
                <a:solidFill>
                  <a:srgbClr val="0463C1"/>
                </a:solidFill>
                <a:latin typeface="Calibri"/>
                <a:cs typeface="Calibri"/>
              </a:rPr>
              <a:t>	</a:t>
            </a:r>
            <a:r>
              <a:rPr sz="4000" b="1" spc="-25">
                <a:solidFill>
                  <a:srgbClr val="0463C1"/>
                </a:solidFill>
                <a:latin typeface="Arial"/>
                <a:cs typeface="Arial"/>
              </a:rPr>
              <a:t>f</a:t>
            </a:r>
            <a:r>
              <a:rPr sz="4000" b="1" spc="-25">
                <a:solidFill>
                  <a:srgbClr val="0463C1"/>
                </a:solidFill>
                <a:latin typeface="Calibri"/>
                <a:cs typeface="Calibri"/>
              </a:rPr>
              <a:t>ǎ</a:t>
            </a:r>
            <a:endParaRPr sz="4000">
              <a:latin typeface="Calibri"/>
              <a:cs typeface="Calibri"/>
            </a:endParaRPr>
          </a:p>
          <a:p>
            <a:pPr marL="314960">
              <a:lnSpc>
                <a:spcPct val="100000"/>
              </a:lnSpc>
              <a:spcBef>
                <a:spcPts val="1639"/>
              </a:spcBef>
              <a:tabLst>
                <a:tab pos="1898650"/>
                <a:tab pos="3326765"/>
              </a:tabLst>
            </a:pPr>
            <a:r>
              <a:rPr sz="4400" b="1">
                <a:solidFill>
                  <a:srgbClr val="FF3300"/>
                </a:solidFill>
                <a:latin typeface="微软雅黑"/>
                <a:cs typeface="微软雅黑"/>
              </a:rPr>
              <a:t>旁</a:t>
            </a:r>
            <a:r>
              <a:rPr sz="4400" b="1" spc="-50">
                <a:latin typeface="微软雅黑"/>
                <a:cs typeface="微软雅黑"/>
              </a:rPr>
              <a:t>边</a:t>
            </a:r>
            <a:r>
              <a:rPr sz="4400" b="1">
                <a:latin typeface="微软雅黑"/>
                <a:cs typeface="微软雅黑"/>
              </a:rPr>
              <a:t>	</a:t>
            </a:r>
            <a:r>
              <a:rPr sz="4400" b="1">
                <a:solidFill>
                  <a:srgbClr val="FF3300"/>
                </a:solidFill>
                <a:latin typeface="微软雅黑"/>
                <a:cs typeface="微软雅黑"/>
              </a:rPr>
              <a:t>许</a:t>
            </a:r>
            <a:r>
              <a:rPr sz="4400" b="1" spc="-50">
                <a:latin typeface="微软雅黑"/>
                <a:cs typeface="微软雅黑"/>
              </a:rPr>
              <a:t>多</a:t>
            </a:r>
            <a:r>
              <a:rPr sz="4400" b="1">
                <a:latin typeface="微软雅黑"/>
                <a:cs typeface="微软雅黑"/>
              </a:rPr>
              <a:t>	想</a:t>
            </a:r>
            <a:r>
              <a:rPr sz="4400" b="1" spc="-50">
                <a:solidFill>
                  <a:srgbClr val="FF3300"/>
                </a:solidFill>
                <a:latin typeface="微软雅黑"/>
                <a:cs typeface="微软雅黑"/>
              </a:rPr>
              <a:t>法</a:t>
            </a:r>
            <a:endParaRPr sz="4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469416" y="2724576"/>
            <a:ext cx="2701290" cy="1703070"/>
          </a:xfrm>
          <a:prstGeom prst="rect">
            <a:avLst/>
          </a:prstGeom>
        </p:spPr>
        <p:txBody>
          <a:bodyPr vert="horz" wrap="square" lIns="0" tIns="2012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85"/>
              </a:spcBef>
            </a:pPr>
            <a:r>
              <a:rPr sz="4000" b="1">
                <a:solidFill>
                  <a:srgbClr val="0463C1"/>
                </a:solidFill>
                <a:latin typeface="Arial"/>
                <a:cs typeface="Arial"/>
              </a:rPr>
              <a:t>f</a:t>
            </a:r>
            <a:r>
              <a:rPr sz="4000" b="1">
                <a:solidFill>
                  <a:srgbClr val="0463C1"/>
                </a:solidFill>
                <a:latin typeface="Calibri"/>
                <a:cs typeface="Calibri"/>
              </a:rPr>
              <a:t>à</a:t>
            </a:r>
            <a:r>
              <a:rPr sz="4000" b="1">
                <a:solidFill>
                  <a:srgbClr val="0463C1"/>
                </a:solidFill>
                <a:latin typeface="Arial"/>
                <a:cs typeface="Arial"/>
              </a:rPr>
              <a:t>ngjìn</a:t>
            </a:r>
            <a:r>
              <a:rPr sz="4000" b="1" spc="-20">
                <a:solidFill>
                  <a:srgbClr val="0463C1"/>
                </a:solidFill>
                <a:latin typeface="Arial"/>
                <a:cs typeface="Arial"/>
              </a:rPr>
              <a:t> </a:t>
            </a:r>
            <a:r>
              <a:rPr sz="4000" b="1" spc="-25">
                <a:solidFill>
                  <a:srgbClr val="0463C1"/>
                </a:solidFill>
                <a:latin typeface="Arial"/>
                <a:cs typeface="Arial"/>
              </a:rPr>
              <a:t>gāo</a:t>
            </a:r>
            <a:endParaRPr sz="4000">
              <a:latin typeface="Arial"/>
              <a:cs typeface="Arial"/>
            </a:endParaRPr>
          </a:p>
          <a:p>
            <a:pPr marL="73025">
              <a:lnSpc>
                <a:spcPct val="100000"/>
              </a:lnSpc>
              <a:spcBef>
                <a:spcPts val="1639"/>
              </a:spcBef>
              <a:tabLst>
                <a:tab pos="1500505"/>
              </a:tabLst>
            </a:pPr>
            <a:r>
              <a:rPr sz="4400" b="1">
                <a:solidFill>
                  <a:srgbClr val="FF3300"/>
                </a:solidFill>
                <a:latin typeface="微软雅黑"/>
                <a:cs typeface="微软雅黑"/>
              </a:rPr>
              <a:t>放</a:t>
            </a:r>
            <a:r>
              <a:rPr sz="4400" b="1" spc="-50">
                <a:solidFill>
                  <a:srgbClr val="FF3300"/>
                </a:solidFill>
                <a:latin typeface="微软雅黑"/>
                <a:cs typeface="微软雅黑"/>
              </a:rPr>
              <a:t>进</a:t>
            </a:r>
            <a:r>
              <a:rPr sz="4400" b="1">
                <a:solidFill>
                  <a:srgbClr val="FF3300"/>
                </a:solidFill>
                <a:latin typeface="微软雅黑"/>
                <a:cs typeface="微软雅黑"/>
              </a:rPr>
              <a:t>	</a:t>
            </a:r>
            <a:r>
              <a:rPr sz="4400" b="1" spc="-50">
                <a:solidFill>
                  <a:srgbClr val="FF3300"/>
                </a:solidFill>
                <a:latin typeface="微软雅黑"/>
                <a:cs typeface="微软雅黑"/>
              </a:rPr>
              <a:t>高</a:t>
            </a:r>
            <a:endParaRPr sz="44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998028" y="6485394"/>
            <a:ext cx="45974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>
                <a:solidFill>
                  <a:srgbClr val="FFFFFF"/>
                </a:solidFill>
                <a:latin typeface="宋体"/>
                <a:cs typeface="宋体"/>
              </a:rPr>
              <a:t>绿色圃中小学教育网</a:t>
            </a:r>
            <a:r>
              <a:rPr sz="100" spc="-10">
                <a:solidFill>
                  <a:srgbClr val="FFFFFF"/>
                </a:solidFill>
                <a:latin typeface="Calibri"/>
                <a:cs typeface="Calibri"/>
              </a:rPr>
              <a:t>http://www.lspjy.com</a:t>
            </a:r>
            <a:r>
              <a:rPr sz="100" spc="13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0">
                <a:solidFill>
                  <a:srgbClr val="FFFFFF"/>
                </a:solidFill>
                <a:latin typeface="宋体"/>
                <a:cs typeface="宋体"/>
              </a:rPr>
              <a:t>绿色圃中学资源网</a:t>
            </a:r>
            <a:r>
              <a:rPr sz="100" spc="-10">
                <a:solidFill>
                  <a:srgbClr val="FFFFFF"/>
                </a:solidFill>
                <a:latin typeface="Calibri"/>
                <a:cs typeface="Calibri"/>
                <a:hlinkClick r:id="rId2"/>
              </a:rPr>
              <a:t>http://cz.lspjy.com</a:t>
            </a:r>
            <a:endParaRPr sz="1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024312" y="2043112"/>
            <a:ext cx="4143375" cy="4143375"/>
            <a:chOff x="4024312" y="2043112"/>
            <a:chExt cx="4143375" cy="4143375"/>
          </a:xfrm>
        </p:grpSpPr>
        <p:sp>
          <p:nvSpPr>
            <p:cNvPr id="3" name="object 3"/>
            <p:cNvSpPr/>
            <p:nvPr/>
          </p:nvSpPr>
          <p:spPr>
            <a:xfrm>
              <a:off x="4038600" y="4114800"/>
              <a:ext cx="4114800" cy="0"/>
            </a:xfrm>
            <a:custGeom>
              <a:rect l="l" t="t" r="r" b="b"/>
              <a:pathLst>
                <a:path w="4114800">
                  <a:moveTo>
                    <a:pt x="0" y="0"/>
                  </a:moveTo>
                  <a:lnTo>
                    <a:pt x="4114800" y="0"/>
                  </a:lnTo>
                </a:path>
              </a:pathLst>
            </a:custGeom>
            <a:ln w="1905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038600" y="2057400"/>
              <a:ext cx="4114800" cy="4114800"/>
            </a:xfrm>
            <a:custGeom>
              <a:rect l="l" t="t" r="r" b="b"/>
              <a:pathLst>
                <a:path w="4114800" h="4114800">
                  <a:moveTo>
                    <a:pt x="0" y="0"/>
                  </a:moveTo>
                  <a:lnTo>
                    <a:pt x="4114800" y="0"/>
                  </a:lnTo>
                  <a:lnTo>
                    <a:pt x="4114800" y="4114800"/>
                  </a:lnTo>
                  <a:lnTo>
                    <a:pt x="0" y="4114800"/>
                  </a:lnTo>
                  <a:lnTo>
                    <a:pt x="0" y="0"/>
                  </a:lnTo>
                  <a:close/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6096000" y="2057400"/>
              <a:ext cx="0" cy="4114800"/>
            </a:xfrm>
            <a:custGeom>
              <a:rect l="l" t="t" r="r" b="b"/>
              <a:pathLst>
                <a:path h="4114800">
                  <a:moveTo>
                    <a:pt x="0" y="0"/>
                  </a:moveTo>
                  <a:lnTo>
                    <a:pt x="0" y="4114800"/>
                  </a:lnTo>
                </a:path>
              </a:pathLst>
            </a:custGeom>
            <a:ln w="1905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400873" y="575704"/>
            <a:ext cx="167957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latin typeface="Arial"/>
                <a:cs typeface="Arial"/>
              </a:rPr>
              <a:t>zh</a:t>
            </a:r>
            <a:r>
              <a:rPr sz="9600" b="1" spc="-25">
                <a:latin typeface="Calibri"/>
                <a:cs typeface="Calibri"/>
              </a:rPr>
              <a:t>ī</a:t>
            </a:r>
            <a:endParaRPr sz="9600">
              <a:latin typeface="Calibri"/>
              <a:cs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518977" y="2200751"/>
            <a:ext cx="3454400" cy="414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0">
                <a:solidFill>
                  <a:srgbClr val="000000"/>
                </a:solidFill>
                <a:latin typeface="Microsoft JhengHei"/>
                <a:cs typeface="Microsoft JhengHei"/>
              </a:rPr>
              <a:t>只</a:t>
            </a:r>
            <a:endParaRPr sz="27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024312" y="2043112"/>
            <a:ext cx="4143375" cy="4143375"/>
            <a:chOff x="4024312" y="2043112"/>
            <a:chExt cx="4143375" cy="4143375"/>
          </a:xfrm>
        </p:grpSpPr>
        <p:sp>
          <p:nvSpPr>
            <p:cNvPr id="3" name="object 3"/>
            <p:cNvSpPr/>
            <p:nvPr/>
          </p:nvSpPr>
          <p:spPr>
            <a:xfrm>
              <a:off x="4038600" y="4114800"/>
              <a:ext cx="4114800" cy="0"/>
            </a:xfrm>
            <a:custGeom>
              <a:rect l="l" t="t" r="r" b="b"/>
              <a:pathLst>
                <a:path w="4114800">
                  <a:moveTo>
                    <a:pt x="0" y="0"/>
                  </a:moveTo>
                  <a:lnTo>
                    <a:pt x="4114800" y="0"/>
                  </a:lnTo>
                </a:path>
              </a:pathLst>
            </a:custGeom>
            <a:ln w="1905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038600" y="2057400"/>
              <a:ext cx="4114800" cy="4114800"/>
            </a:xfrm>
            <a:custGeom>
              <a:rect l="l" t="t" r="r" b="b"/>
              <a:pathLst>
                <a:path w="4114800" h="4114800">
                  <a:moveTo>
                    <a:pt x="0" y="0"/>
                  </a:moveTo>
                  <a:lnTo>
                    <a:pt x="4114800" y="0"/>
                  </a:lnTo>
                  <a:lnTo>
                    <a:pt x="4114800" y="4114800"/>
                  </a:lnTo>
                  <a:lnTo>
                    <a:pt x="0" y="4114800"/>
                  </a:lnTo>
                  <a:lnTo>
                    <a:pt x="0" y="0"/>
                  </a:lnTo>
                  <a:close/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6096000" y="2057400"/>
              <a:ext cx="0" cy="4114800"/>
            </a:xfrm>
            <a:custGeom>
              <a:rect l="l" t="t" r="r" b="b"/>
              <a:pathLst>
                <a:path h="4114800">
                  <a:moveTo>
                    <a:pt x="0" y="0"/>
                  </a:moveTo>
                  <a:lnTo>
                    <a:pt x="0" y="4114800"/>
                  </a:lnTo>
                </a:path>
              </a:pathLst>
            </a:custGeom>
            <a:ln w="1905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221386" y="504266"/>
            <a:ext cx="174815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latin typeface="Arial"/>
                <a:cs typeface="Arial"/>
              </a:rPr>
              <a:t>sh</a:t>
            </a:r>
            <a:r>
              <a:rPr sz="9600" b="1" spc="-25">
                <a:latin typeface="Calibri"/>
                <a:cs typeface="Calibri"/>
              </a:rPr>
              <a:t>í</a:t>
            </a:r>
            <a:endParaRPr sz="96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45952" y="2200751"/>
            <a:ext cx="3454400" cy="414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0" b="1">
                <a:latin typeface="Microsoft JhengHei"/>
                <a:cs typeface="Microsoft JhengHei"/>
              </a:rPr>
              <a:t>石</a:t>
            </a:r>
            <a:endParaRPr sz="27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024312" y="2043112"/>
            <a:ext cx="4143375" cy="4143375"/>
            <a:chOff x="4024312" y="2043112"/>
            <a:chExt cx="4143375" cy="4143375"/>
          </a:xfrm>
        </p:grpSpPr>
        <p:sp>
          <p:nvSpPr>
            <p:cNvPr id="3" name="object 3"/>
            <p:cNvSpPr/>
            <p:nvPr/>
          </p:nvSpPr>
          <p:spPr>
            <a:xfrm>
              <a:off x="4038600" y="4114800"/>
              <a:ext cx="4114800" cy="0"/>
            </a:xfrm>
            <a:custGeom>
              <a:rect l="l" t="t" r="r" b="b"/>
              <a:pathLst>
                <a:path w="4114800">
                  <a:moveTo>
                    <a:pt x="0" y="0"/>
                  </a:moveTo>
                  <a:lnTo>
                    <a:pt x="4114800" y="0"/>
                  </a:lnTo>
                </a:path>
              </a:pathLst>
            </a:custGeom>
            <a:ln w="1905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038600" y="2057400"/>
              <a:ext cx="4114800" cy="4114800"/>
            </a:xfrm>
            <a:custGeom>
              <a:rect l="l" t="t" r="r" b="b"/>
              <a:pathLst>
                <a:path w="4114800" h="4114800">
                  <a:moveTo>
                    <a:pt x="0" y="0"/>
                  </a:moveTo>
                  <a:lnTo>
                    <a:pt x="4114800" y="0"/>
                  </a:lnTo>
                  <a:lnTo>
                    <a:pt x="4114800" y="4114800"/>
                  </a:lnTo>
                  <a:lnTo>
                    <a:pt x="0" y="4114800"/>
                  </a:lnTo>
                  <a:lnTo>
                    <a:pt x="0" y="0"/>
                  </a:lnTo>
                  <a:close/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6096000" y="2057400"/>
              <a:ext cx="0" cy="4114800"/>
            </a:xfrm>
            <a:custGeom>
              <a:rect l="l" t="t" r="r" b="b"/>
              <a:pathLst>
                <a:path h="4114800">
                  <a:moveTo>
                    <a:pt x="0" y="0"/>
                  </a:moveTo>
                  <a:lnTo>
                    <a:pt x="0" y="4114800"/>
                  </a:lnTo>
                </a:path>
              </a:pathLst>
            </a:custGeom>
            <a:ln w="1905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083075" y="720166"/>
            <a:ext cx="217043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latin typeface="Arial"/>
                <a:cs typeface="Arial"/>
              </a:rPr>
              <a:t>du</a:t>
            </a:r>
            <a:r>
              <a:rPr sz="9600" b="1" spc="-25">
                <a:latin typeface="Calibri"/>
                <a:cs typeface="Calibri"/>
              </a:rPr>
              <a:t>ō</a:t>
            </a:r>
            <a:endParaRPr sz="96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45952" y="2200751"/>
            <a:ext cx="3454400" cy="414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0" b="1">
                <a:latin typeface="Microsoft JhengHei"/>
                <a:cs typeface="Microsoft JhengHei"/>
              </a:rPr>
              <a:t>多</a:t>
            </a:r>
            <a:endParaRPr sz="27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024312" y="2043112"/>
            <a:ext cx="4143375" cy="4143375"/>
            <a:chOff x="4024312" y="2043112"/>
            <a:chExt cx="4143375" cy="4143375"/>
          </a:xfrm>
        </p:grpSpPr>
        <p:sp>
          <p:nvSpPr>
            <p:cNvPr id="3" name="object 3"/>
            <p:cNvSpPr/>
            <p:nvPr/>
          </p:nvSpPr>
          <p:spPr>
            <a:xfrm>
              <a:off x="4038600" y="4114800"/>
              <a:ext cx="4114800" cy="0"/>
            </a:xfrm>
            <a:custGeom>
              <a:rect l="l" t="t" r="r" b="b"/>
              <a:pathLst>
                <a:path w="4114800">
                  <a:moveTo>
                    <a:pt x="0" y="0"/>
                  </a:moveTo>
                  <a:lnTo>
                    <a:pt x="4114800" y="0"/>
                  </a:lnTo>
                </a:path>
              </a:pathLst>
            </a:custGeom>
            <a:ln w="1905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038600" y="2057400"/>
              <a:ext cx="4114800" cy="4114800"/>
            </a:xfrm>
            <a:custGeom>
              <a:rect l="l" t="t" r="r" b="b"/>
              <a:pathLst>
                <a:path w="4114800" h="4114800">
                  <a:moveTo>
                    <a:pt x="0" y="0"/>
                  </a:moveTo>
                  <a:lnTo>
                    <a:pt x="4114800" y="0"/>
                  </a:lnTo>
                  <a:lnTo>
                    <a:pt x="4114800" y="4114800"/>
                  </a:lnTo>
                  <a:lnTo>
                    <a:pt x="0" y="4114800"/>
                  </a:lnTo>
                  <a:lnTo>
                    <a:pt x="0" y="0"/>
                  </a:lnTo>
                  <a:close/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6096000" y="2057400"/>
              <a:ext cx="0" cy="4114800"/>
            </a:xfrm>
            <a:custGeom>
              <a:rect l="l" t="t" r="r" b="b"/>
              <a:pathLst>
                <a:path h="4114800">
                  <a:moveTo>
                    <a:pt x="0" y="0"/>
                  </a:moveTo>
                  <a:lnTo>
                    <a:pt x="0" y="4114800"/>
                  </a:lnTo>
                </a:path>
              </a:pathLst>
            </a:custGeom>
            <a:ln w="1905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143996" y="764517"/>
            <a:ext cx="219075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latin typeface="Arial"/>
                <a:cs typeface="Arial"/>
              </a:rPr>
              <a:t>chū</a:t>
            </a:r>
            <a:endParaRPr sz="9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45952" y="2200751"/>
            <a:ext cx="3454400" cy="414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0" b="1">
                <a:latin typeface="Microsoft JhengHei"/>
                <a:cs typeface="Microsoft JhengHei"/>
              </a:rPr>
              <a:t>出</a:t>
            </a:r>
            <a:endParaRPr sz="27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024312" y="2043112"/>
            <a:ext cx="4143375" cy="4143375"/>
            <a:chOff x="4024312" y="2043112"/>
            <a:chExt cx="4143375" cy="4143375"/>
          </a:xfrm>
        </p:grpSpPr>
        <p:sp>
          <p:nvSpPr>
            <p:cNvPr id="3" name="object 3"/>
            <p:cNvSpPr/>
            <p:nvPr/>
          </p:nvSpPr>
          <p:spPr>
            <a:xfrm>
              <a:off x="4038600" y="4114800"/>
              <a:ext cx="4114800" cy="0"/>
            </a:xfrm>
            <a:custGeom>
              <a:rect l="l" t="t" r="r" b="b"/>
              <a:pathLst>
                <a:path w="4114800">
                  <a:moveTo>
                    <a:pt x="0" y="0"/>
                  </a:moveTo>
                  <a:lnTo>
                    <a:pt x="4114800" y="0"/>
                  </a:lnTo>
                </a:path>
              </a:pathLst>
            </a:custGeom>
            <a:ln w="1905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038600" y="2057400"/>
              <a:ext cx="4114800" cy="4114800"/>
            </a:xfrm>
            <a:custGeom>
              <a:rect l="l" t="t" r="r" b="b"/>
              <a:pathLst>
                <a:path w="4114800" h="4114800">
                  <a:moveTo>
                    <a:pt x="0" y="0"/>
                  </a:moveTo>
                  <a:lnTo>
                    <a:pt x="4114800" y="0"/>
                  </a:lnTo>
                  <a:lnTo>
                    <a:pt x="4114800" y="4114800"/>
                  </a:lnTo>
                  <a:lnTo>
                    <a:pt x="0" y="4114800"/>
                  </a:lnTo>
                  <a:lnTo>
                    <a:pt x="0" y="0"/>
                  </a:lnTo>
                  <a:close/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6096000" y="2057400"/>
              <a:ext cx="0" cy="4114800"/>
            </a:xfrm>
            <a:custGeom>
              <a:rect l="l" t="t" r="r" b="b"/>
              <a:pathLst>
                <a:path h="4114800">
                  <a:moveTo>
                    <a:pt x="0" y="0"/>
                  </a:moveTo>
                  <a:lnTo>
                    <a:pt x="0" y="4114800"/>
                  </a:lnTo>
                </a:path>
              </a:pathLst>
            </a:custGeom>
            <a:ln w="1905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188743" y="720166"/>
            <a:ext cx="195770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0">
                <a:latin typeface="Arial"/>
                <a:cs typeface="Arial"/>
              </a:rPr>
              <a:t>ji</a:t>
            </a:r>
            <a:r>
              <a:rPr sz="9600" b="1" spc="-20">
                <a:latin typeface="Calibri"/>
                <a:cs typeface="Calibri"/>
              </a:rPr>
              <a:t>àn</a:t>
            </a:r>
            <a:endParaRPr sz="96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45952" y="2200751"/>
            <a:ext cx="3454400" cy="414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0" b="1">
                <a:latin typeface="Microsoft JhengHei"/>
                <a:cs typeface="Microsoft JhengHei"/>
              </a:rPr>
              <a:t>见</a:t>
            </a:r>
            <a:endParaRPr sz="27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792537" y="931484"/>
            <a:ext cx="601345" cy="1353820"/>
          </a:xfrm>
          <a:custGeom>
            <a:rect l="l" t="t" r="r" b="b"/>
            <a:pathLst>
              <a:path w="601345" h="1353820">
                <a:moveTo>
                  <a:pt x="362163" y="451102"/>
                </a:moveTo>
                <a:lnTo>
                  <a:pt x="326204" y="451102"/>
                </a:lnTo>
                <a:lnTo>
                  <a:pt x="323677" y="292923"/>
                </a:lnTo>
                <a:lnTo>
                  <a:pt x="319864" y="70301"/>
                </a:lnTo>
                <a:lnTo>
                  <a:pt x="318498" y="0"/>
                </a:lnTo>
                <a:lnTo>
                  <a:pt x="385280" y="70301"/>
                </a:lnTo>
                <a:lnTo>
                  <a:pt x="359595" y="111310"/>
                </a:lnTo>
                <a:lnTo>
                  <a:pt x="359701" y="158910"/>
                </a:lnTo>
                <a:lnTo>
                  <a:pt x="359833" y="193329"/>
                </a:lnTo>
                <a:lnTo>
                  <a:pt x="361039" y="352972"/>
                </a:lnTo>
                <a:lnTo>
                  <a:pt x="362163" y="451102"/>
                </a:lnTo>
                <a:close/>
              </a:path>
              <a:path w="601345" h="1353820">
                <a:moveTo>
                  <a:pt x="25684" y="216763"/>
                </a:moveTo>
                <a:lnTo>
                  <a:pt x="25684" y="193329"/>
                </a:lnTo>
                <a:lnTo>
                  <a:pt x="53778" y="182893"/>
                </a:lnTo>
                <a:lnTo>
                  <a:pt x="116707" y="152136"/>
                </a:lnTo>
                <a:lnTo>
                  <a:pt x="151543" y="131815"/>
                </a:lnTo>
                <a:lnTo>
                  <a:pt x="187909" y="105723"/>
                </a:lnTo>
                <a:lnTo>
                  <a:pt x="224385" y="71170"/>
                </a:lnTo>
                <a:lnTo>
                  <a:pt x="251716" y="29292"/>
                </a:lnTo>
                <a:lnTo>
                  <a:pt x="290244" y="134744"/>
                </a:lnTo>
                <a:lnTo>
                  <a:pt x="267609" y="141335"/>
                </a:lnTo>
                <a:lnTo>
                  <a:pt x="217523" y="158910"/>
                </a:lnTo>
                <a:lnTo>
                  <a:pt x="190071" y="169895"/>
                </a:lnTo>
                <a:lnTo>
                  <a:pt x="190071" y="181612"/>
                </a:lnTo>
                <a:lnTo>
                  <a:pt x="154112" y="181612"/>
                </a:lnTo>
                <a:lnTo>
                  <a:pt x="123931" y="190400"/>
                </a:lnTo>
                <a:lnTo>
                  <a:pt x="59718" y="207975"/>
                </a:lnTo>
                <a:lnTo>
                  <a:pt x="25684" y="216763"/>
                </a:lnTo>
                <a:close/>
              </a:path>
              <a:path w="601345" h="1353820">
                <a:moveTo>
                  <a:pt x="506002" y="339791"/>
                </a:moveTo>
                <a:lnTo>
                  <a:pt x="485453" y="292923"/>
                </a:lnTo>
                <a:lnTo>
                  <a:pt x="481050" y="274424"/>
                </a:lnTo>
                <a:lnTo>
                  <a:pt x="469200" y="232782"/>
                </a:lnTo>
                <a:lnTo>
                  <a:pt x="453145" y="184450"/>
                </a:lnTo>
                <a:lnTo>
                  <a:pt x="448175" y="170952"/>
                </a:lnTo>
                <a:lnTo>
                  <a:pt x="421240" y="99593"/>
                </a:lnTo>
                <a:lnTo>
                  <a:pt x="426377" y="82018"/>
                </a:lnTo>
                <a:lnTo>
                  <a:pt x="453956" y="111888"/>
                </a:lnTo>
                <a:lnTo>
                  <a:pt x="484891" y="149024"/>
                </a:lnTo>
                <a:lnTo>
                  <a:pt x="524947" y="227872"/>
                </a:lnTo>
                <a:lnTo>
                  <a:pt x="529119" y="248984"/>
                </a:lnTo>
                <a:lnTo>
                  <a:pt x="527468" y="275053"/>
                </a:lnTo>
                <a:lnTo>
                  <a:pt x="521413" y="313428"/>
                </a:lnTo>
                <a:lnTo>
                  <a:pt x="506002" y="339791"/>
                </a:lnTo>
                <a:close/>
              </a:path>
              <a:path w="601345" h="1353820">
                <a:moveTo>
                  <a:pt x="190071" y="451102"/>
                </a:moveTo>
                <a:lnTo>
                  <a:pt x="154112" y="451102"/>
                </a:lnTo>
                <a:lnTo>
                  <a:pt x="154112" y="181612"/>
                </a:lnTo>
                <a:lnTo>
                  <a:pt x="190071" y="181612"/>
                </a:lnTo>
                <a:lnTo>
                  <a:pt x="190071" y="451102"/>
                </a:lnTo>
                <a:close/>
              </a:path>
              <a:path w="601345" h="1353820">
                <a:moveTo>
                  <a:pt x="23116" y="503828"/>
                </a:moveTo>
                <a:lnTo>
                  <a:pt x="0" y="451102"/>
                </a:lnTo>
                <a:lnTo>
                  <a:pt x="495727" y="451102"/>
                </a:lnTo>
                <a:lnTo>
                  <a:pt x="531687" y="369083"/>
                </a:lnTo>
                <a:lnTo>
                  <a:pt x="583058" y="486252"/>
                </a:lnTo>
                <a:lnTo>
                  <a:pt x="84761" y="486252"/>
                </a:lnTo>
                <a:lnTo>
                  <a:pt x="62467" y="489039"/>
                </a:lnTo>
                <a:lnTo>
                  <a:pt x="39878" y="495479"/>
                </a:lnTo>
                <a:lnTo>
                  <a:pt x="23116" y="503828"/>
                </a:lnTo>
                <a:close/>
              </a:path>
              <a:path w="601345" h="1353820">
                <a:moveTo>
                  <a:pt x="30822" y="990081"/>
                </a:moveTo>
                <a:lnTo>
                  <a:pt x="0" y="872912"/>
                </a:lnTo>
                <a:lnTo>
                  <a:pt x="10836" y="868884"/>
                </a:lnTo>
                <a:lnTo>
                  <a:pt x="39732" y="854238"/>
                </a:lnTo>
                <a:lnTo>
                  <a:pt x="95761" y="819156"/>
                </a:lnTo>
                <a:lnTo>
                  <a:pt x="154112" y="779176"/>
                </a:lnTo>
                <a:lnTo>
                  <a:pt x="154112" y="486252"/>
                </a:lnTo>
                <a:lnTo>
                  <a:pt x="190071" y="486252"/>
                </a:lnTo>
                <a:lnTo>
                  <a:pt x="190071" y="755742"/>
                </a:lnTo>
                <a:lnTo>
                  <a:pt x="244822" y="755742"/>
                </a:lnTo>
                <a:lnTo>
                  <a:pt x="190071" y="808469"/>
                </a:lnTo>
                <a:lnTo>
                  <a:pt x="190071" y="843620"/>
                </a:lnTo>
                <a:lnTo>
                  <a:pt x="154112" y="843620"/>
                </a:lnTo>
                <a:lnTo>
                  <a:pt x="49671" y="955251"/>
                </a:lnTo>
                <a:lnTo>
                  <a:pt x="38254" y="972506"/>
                </a:lnTo>
                <a:lnTo>
                  <a:pt x="32648" y="984406"/>
                </a:lnTo>
                <a:lnTo>
                  <a:pt x="30822" y="990081"/>
                </a:lnTo>
                <a:close/>
              </a:path>
              <a:path w="601345" h="1353820">
                <a:moveTo>
                  <a:pt x="202914" y="1241996"/>
                </a:moveTo>
                <a:lnTo>
                  <a:pt x="200345" y="1218562"/>
                </a:lnTo>
                <a:lnTo>
                  <a:pt x="227803" y="1183200"/>
                </a:lnTo>
                <a:lnTo>
                  <a:pt x="273669" y="1119151"/>
                </a:lnTo>
                <a:lnTo>
                  <a:pt x="314124" y="1054708"/>
                </a:lnTo>
                <a:lnTo>
                  <a:pt x="347836" y="991729"/>
                </a:lnTo>
                <a:lnTo>
                  <a:pt x="362163" y="960789"/>
                </a:lnTo>
                <a:lnTo>
                  <a:pt x="356585" y="923899"/>
                </a:lnTo>
                <a:lnTo>
                  <a:pt x="346631" y="830896"/>
                </a:lnTo>
                <a:lnTo>
                  <a:pt x="338284" y="712261"/>
                </a:lnTo>
                <a:lnTo>
                  <a:pt x="332612" y="590897"/>
                </a:lnTo>
                <a:lnTo>
                  <a:pt x="328773" y="486252"/>
                </a:lnTo>
                <a:lnTo>
                  <a:pt x="364732" y="486252"/>
                </a:lnTo>
                <a:lnTo>
                  <a:pt x="368471" y="598513"/>
                </a:lnTo>
                <a:lnTo>
                  <a:pt x="371956" y="683976"/>
                </a:lnTo>
                <a:lnTo>
                  <a:pt x="378377" y="786499"/>
                </a:lnTo>
                <a:lnTo>
                  <a:pt x="386083" y="865589"/>
                </a:lnTo>
                <a:lnTo>
                  <a:pt x="390417" y="896346"/>
                </a:lnTo>
                <a:lnTo>
                  <a:pt x="430215" y="896346"/>
                </a:lnTo>
                <a:lnTo>
                  <a:pt x="403260" y="972506"/>
                </a:lnTo>
                <a:lnTo>
                  <a:pt x="416917" y="1013728"/>
                </a:lnTo>
                <a:lnTo>
                  <a:pt x="420960" y="1025232"/>
                </a:lnTo>
                <a:lnTo>
                  <a:pt x="377575" y="1025232"/>
                </a:lnTo>
                <a:lnTo>
                  <a:pt x="359674" y="1055531"/>
                </a:lnTo>
                <a:lnTo>
                  <a:pt x="320504" y="1113384"/>
                </a:lnTo>
                <a:lnTo>
                  <a:pt x="276840" y="1167575"/>
                </a:lnTo>
                <a:lnTo>
                  <a:pt x="228680" y="1218104"/>
                </a:lnTo>
                <a:lnTo>
                  <a:pt x="202914" y="1241996"/>
                </a:lnTo>
                <a:close/>
              </a:path>
              <a:path w="601345" h="1353820">
                <a:moveTo>
                  <a:pt x="430215" y="896346"/>
                </a:moveTo>
                <a:lnTo>
                  <a:pt x="390417" y="896346"/>
                </a:lnTo>
                <a:lnTo>
                  <a:pt x="405427" y="853780"/>
                </a:lnTo>
                <a:lnTo>
                  <a:pt x="433039" y="768100"/>
                </a:lnTo>
                <a:lnTo>
                  <a:pt x="457440" y="681687"/>
                </a:lnTo>
                <a:lnTo>
                  <a:pt x="478630" y="594543"/>
                </a:lnTo>
                <a:lnTo>
                  <a:pt x="488022" y="550696"/>
                </a:lnTo>
                <a:lnTo>
                  <a:pt x="531687" y="650290"/>
                </a:lnTo>
                <a:lnTo>
                  <a:pt x="503433" y="673724"/>
                </a:lnTo>
                <a:lnTo>
                  <a:pt x="485614" y="731942"/>
                </a:lnTo>
                <a:lnTo>
                  <a:pt x="435528" y="881334"/>
                </a:lnTo>
                <a:lnTo>
                  <a:pt x="430215" y="896346"/>
                </a:lnTo>
                <a:close/>
              </a:path>
              <a:path w="601345" h="1353820">
                <a:moveTo>
                  <a:pt x="244822" y="755742"/>
                </a:moveTo>
                <a:lnTo>
                  <a:pt x="190071" y="755742"/>
                </a:lnTo>
                <a:lnTo>
                  <a:pt x="300518" y="679582"/>
                </a:lnTo>
                <a:lnTo>
                  <a:pt x="305656" y="697157"/>
                </a:lnTo>
                <a:lnTo>
                  <a:pt x="244822" y="755742"/>
                </a:lnTo>
                <a:close/>
              </a:path>
              <a:path w="601345" h="1353820">
                <a:moveTo>
                  <a:pt x="189160" y="1218562"/>
                </a:moveTo>
                <a:lnTo>
                  <a:pt x="124573" y="1218562"/>
                </a:lnTo>
                <a:lnTo>
                  <a:pt x="144674" y="1210722"/>
                </a:lnTo>
                <a:lnTo>
                  <a:pt x="146030" y="1209110"/>
                </a:lnTo>
                <a:lnTo>
                  <a:pt x="149722" y="1201055"/>
                </a:lnTo>
                <a:lnTo>
                  <a:pt x="150884" y="1196409"/>
                </a:lnTo>
                <a:lnTo>
                  <a:pt x="154112" y="1154118"/>
                </a:lnTo>
                <a:lnTo>
                  <a:pt x="154112" y="843620"/>
                </a:lnTo>
                <a:lnTo>
                  <a:pt x="190071" y="843620"/>
                </a:lnTo>
                <a:lnTo>
                  <a:pt x="190040" y="1201581"/>
                </a:lnTo>
                <a:lnTo>
                  <a:pt x="189160" y="1218562"/>
                </a:lnTo>
                <a:close/>
              </a:path>
              <a:path w="601345" h="1353820">
                <a:moveTo>
                  <a:pt x="580720" y="1230279"/>
                </a:moveTo>
                <a:lnTo>
                  <a:pt x="547098" y="1230279"/>
                </a:lnTo>
                <a:lnTo>
                  <a:pt x="567647" y="972506"/>
                </a:lnTo>
                <a:lnTo>
                  <a:pt x="577920" y="972506"/>
                </a:lnTo>
                <a:lnTo>
                  <a:pt x="576851" y="1102639"/>
                </a:lnTo>
                <a:lnTo>
                  <a:pt x="576890" y="1154118"/>
                </a:lnTo>
                <a:lnTo>
                  <a:pt x="579817" y="1220278"/>
                </a:lnTo>
                <a:lnTo>
                  <a:pt x="580720" y="1230279"/>
                </a:lnTo>
                <a:close/>
              </a:path>
              <a:path w="601345" h="1353820">
                <a:moveTo>
                  <a:pt x="593332" y="1347448"/>
                </a:moveTo>
                <a:lnTo>
                  <a:pt x="511139" y="1297651"/>
                </a:lnTo>
                <a:lnTo>
                  <a:pt x="470503" y="1249650"/>
                </a:lnTo>
                <a:lnTo>
                  <a:pt x="437273" y="1186946"/>
                </a:lnTo>
                <a:lnTo>
                  <a:pt x="420417" y="1147493"/>
                </a:lnTo>
                <a:lnTo>
                  <a:pt x="403400" y="1102639"/>
                </a:lnTo>
                <a:lnTo>
                  <a:pt x="377575" y="1025232"/>
                </a:lnTo>
                <a:lnTo>
                  <a:pt x="420960" y="1025232"/>
                </a:lnTo>
                <a:lnTo>
                  <a:pt x="426317" y="1040473"/>
                </a:lnTo>
                <a:lnTo>
                  <a:pt x="442691" y="1080750"/>
                </a:lnTo>
                <a:lnTo>
                  <a:pt x="459868" y="1117000"/>
                </a:lnTo>
                <a:lnTo>
                  <a:pt x="496630" y="1177415"/>
                </a:lnTo>
                <a:lnTo>
                  <a:pt x="531333" y="1216514"/>
                </a:lnTo>
                <a:lnTo>
                  <a:pt x="547098" y="1230279"/>
                </a:lnTo>
                <a:lnTo>
                  <a:pt x="580720" y="1230279"/>
                </a:lnTo>
                <a:lnTo>
                  <a:pt x="583108" y="1256710"/>
                </a:lnTo>
                <a:lnTo>
                  <a:pt x="587442" y="1286369"/>
                </a:lnTo>
                <a:lnTo>
                  <a:pt x="592297" y="1307029"/>
                </a:lnTo>
                <a:lnTo>
                  <a:pt x="595900" y="1318156"/>
                </a:lnTo>
                <a:lnTo>
                  <a:pt x="601037" y="1341590"/>
                </a:lnTo>
                <a:lnTo>
                  <a:pt x="599753" y="1344519"/>
                </a:lnTo>
                <a:lnTo>
                  <a:pt x="593332" y="1347448"/>
                </a:lnTo>
                <a:close/>
              </a:path>
              <a:path w="601345" h="1353820">
                <a:moveTo>
                  <a:pt x="128426" y="1353307"/>
                </a:moveTo>
                <a:lnTo>
                  <a:pt x="121654" y="1307994"/>
                </a:lnTo>
                <a:lnTo>
                  <a:pt x="98314" y="1263446"/>
                </a:lnTo>
                <a:lnTo>
                  <a:pt x="59076" y="1224420"/>
                </a:lnTo>
                <a:lnTo>
                  <a:pt x="59076" y="1200986"/>
                </a:lnTo>
                <a:lnTo>
                  <a:pt x="79368" y="1207465"/>
                </a:lnTo>
                <a:lnTo>
                  <a:pt x="105981" y="1214606"/>
                </a:lnTo>
                <a:lnTo>
                  <a:pt x="124573" y="1218562"/>
                </a:lnTo>
                <a:lnTo>
                  <a:pt x="189160" y="1218562"/>
                </a:lnTo>
                <a:lnTo>
                  <a:pt x="188329" y="1234591"/>
                </a:lnTo>
                <a:lnTo>
                  <a:pt x="178272" y="1284927"/>
                </a:lnTo>
                <a:lnTo>
                  <a:pt x="160935" y="1320810"/>
                </a:lnTo>
                <a:lnTo>
                  <a:pt x="152381" y="1331649"/>
                </a:lnTo>
                <a:lnTo>
                  <a:pt x="128426" y="1353307"/>
                </a:lnTo>
                <a:close/>
              </a:path>
            </a:pathLst>
          </a:custGeom>
          <a:solidFill>
            <a:srgbClr val="2E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498885" y="925625"/>
            <a:ext cx="527050" cy="1353820"/>
          </a:xfrm>
          <a:custGeom>
            <a:rect l="l" t="t" r="r" b="b"/>
            <a:pathLst>
              <a:path w="527050" h="1353820">
                <a:moveTo>
                  <a:pt x="79624" y="304640"/>
                </a:moveTo>
                <a:lnTo>
                  <a:pt x="64213" y="304640"/>
                </a:lnTo>
                <a:lnTo>
                  <a:pt x="74376" y="220080"/>
                </a:lnTo>
                <a:lnTo>
                  <a:pt x="80256" y="168106"/>
                </a:lnTo>
                <a:lnTo>
                  <a:pt x="87296" y="92179"/>
                </a:lnTo>
                <a:lnTo>
                  <a:pt x="91464" y="27827"/>
                </a:lnTo>
                <a:lnTo>
                  <a:pt x="92467" y="0"/>
                </a:lnTo>
                <a:lnTo>
                  <a:pt x="148975" y="70301"/>
                </a:lnTo>
                <a:lnTo>
                  <a:pt x="144369" y="77081"/>
                </a:lnTo>
                <a:lnTo>
                  <a:pt x="138711" y="87465"/>
                </a:lnTo>
                <a:lnTo>
                  <a:pt x="127182" y="116986"/>
                </a:lnTo>
                <a:lnTo>
                  <a:pt x="112054" y="168106"/>
                </a:lnTo>
                <a:lnTo>
                  <a:pt x="79624" y="304640"/>
                </a:lnTo>
                <a:close/>
              </a:path>
              <a:path w="527050" h="1353820">
                <a:moveTo>
                  <a:pt x="218325" y="644432"/>
                </a:moveTo>
                <a:lnTo>
                  <a:pt x="210620" y="632715"/>
                </a:lnTo>
                <a:lnTo>
                  <a:pt x="225580" y="579239"/>
                </a:lnTo>
                <a:lnTo>
                  <a:pt x="247101" y="497878"/>
                </a:lnTo>
                <a:lnTo>
                  <a:pt x="267007" y="414395"/>
                </a:lnTo>
                <a:lnTo>
                  <a:pt x="283381" y="336038"/>
                </a:lnTo>
                <a:lnTo>
                  <a:pt x="297595" y="254810"/>
                </a:lnTo>
                <a:lnTo>
                  <a:pt x="307703" y="188935"/>
                </a:lnTo>
                <a:lnTo>
                  <a:pt x="317335" y="115705"/>
                </a:lnTo>
                <a:lnTo>
                  <a:pt x="324846" y="47171"/>
                </a:lnTo>
                <a:lnTo>
                  <a:pt x="328773" y="5858"/>
                </a:lnTo>
                <a:lnTo>
                  <a:pt x="385280" y="82018"/>
                </a:lnTo>
                <a:lnTo>
                  <a:pt x="379782" y="92179"/>
                </a:lnTo>
                <a:lnTo>
                  <a:pt x="366618" y="129527"/>
                </a:lnTo>
                <a:lnTo>
                  <a:pt x="359609" y="155747"/>
                </a:lnTo>
                <a:lnTo>
                  <a:pt x="321067" y="322216"/>
                </a:lnTo>
                <a:lnTo>
                  <a:pt x="516276" y="322216"/>
                </a:lnTo>
                <a:lnTo>
                  <a:pt x="526551" y="345650"/>
                </a:lnTo>
                <a:lnTo>
                  <a:pt x="519946" y="357367"/>
                </a:lnTo>
                <a:lnTo>
                  <a:pt x="315930" y="357367"/>
                </a:lnTo>
                <a:lnTo>
                  <a:pt x="303176" y="402694"/>
                </a:lnTo>
                <a:lnTo>
                  <a:pt x="280532" y="477374"/>
                </a:lnTo>
                <a:lnTo>
                  <a:pt x="256131" y="549140"/>
                </a:lnTo>
                <a:lnTo>
                  <a:pt x="231088" y="614315"/>
                </a:lnTo>
                <a:lnTo>
                  <a:pt x="218325" y="644432"/>
                </a:lnTo>
                <a:close/>
              </a:path>
              <a:path w="527050" h="1353820">
                <a:moveTo>
                  <a:pt x="215757" y="304640"/>
                </a:moveTo>
                <a:lnTo>
                  <a:pt x="164386" y="304640"/>
                </a:lnTo>
                <a:lnTo>
                  <a:pt x="190072" y="246055"/>
                </a:lnTo>
                <a:lnTo>
                  <a:pt x="215757" y="304640"/>
                </a:lnTo>
                <a:close/>
              </a:path>
              <a:path w="527050" h="1353820">
                <a:moveTo>
                  <a:pt x="0" y="1341590"/>
                </a:moveTo>
                <a:lnTo>
                  <a:pt x="1103" y="1206595"/>
                </a:lnTo>
                <a:lnTo>
                  <a:pt x="2408" y="930215"/>
                </a:lnTo>
                <a:lnTo>
                  <a:pt x="2446" y="690063"/>
                </a:lnTo>
                <a:lnTo>
                  <a:pt x="2326" y="640511"/>
                </a:lnTo>
                <a:lnTo>
                  <a:pt x="1123" y="386842"/>
                </a:lnTo>
                <a:lnTo>
                  <a:pt x="0" y="251914"/>
                </a:lnTo>
                <a:lnTo>
                  <a:pt x="38528" y="304640"/>
                </a:lnTo>
                <a:lnTo>
                  <a:pt x="215757" y="304640"/>
                </a:lnTo>
                <a:lnTo>
                  <a:pt x="228600" y="333933"/>
                </a:lnTo>
                <a:lnTo>
                  <a:pt x="224931" y="339791"/>
                </a:lnTo>
                <a:lnTo>
                  <a:pt x="35959" y="339791"/>
                </a:lnTo>
                <a:lnTo>
                  <a:pt x="35959" y="714733"/>
                </a:lnTo>
                <a:lnTo>
                  <a:pt x="203151" y="714733"/>
                </a:lnTo>
                <a:lnTo>
                  <a:pt x="203252" y="749884"/>
                </a:lnTo>
                <a:lnTo>
                  <a:pt x="35959" y="749884"/>
                </a:lnTo>
                <a:lnTo>
                  <a:pt x="35959" y="1159977"/>
                </a:lnTo>
                <a:lnTo>
                  <a:pt x="204557" y="1159977"/>
                </a:lnTo>
                <a:lnTo>
                  <a:pt x="204849" y="1195128"/>
                </a:lnTo>
                <a:lnTo>
                  <a:pt x="35959" y="1195128"/>
                </a:lnTo>
                <a:lnTo>
                  <a:pt x="35959" y="1294722"/>
                </a:lnTo>
                <a:lnTo>
                  <a:pt x="0" y="1341590"/>
                </a:lnTo>
                <a:close/>
              </a:path>
              <a:path w="527050" h="1353820">
                <a:moveTo>
                  <a:pt x="516276" y="322216"/>
                </a:moveTo>
                <a:lnTo>
                  <a:pt x="459768" y="322216"/>
                </a:lnTo>
                <a:lnTo>
                  <a:pt x="488022" y="257772"/>
                </a:lnTo>
                <a:lnTo>
                  <a:pt x="516276" y="322216"/>
                </a:lnTo>
                <a:close/>
              </a:path>
              <a:path w="527050" h="1353820">
                <a:moveTo>
                  <a:pt x="203151" y="714733"/>
                </a:moveTo>
                <a:lnTo>
                  <a:pt x="169523" y="714733"/>
                </a:lnTo>
                <a:lnTo>
                  <a:pt x="169523" y="339791"/>
                </a:lnTo>
                <a:lnTo>
                  <a:pt x="224931" y="339791"/>
                </a:lnTo>
                <a:lnTo>
                  <a:pt x="202914" y="374942"/>
                </a:lnTo>
                <a:lnTo>
                  <a:pt x="203037" y="614315"/>
                </a:lnTo>
                <a:lnTo>
                  <a:pt x="203151" y="714733"/>
                </a:lnTo>
                <a:close/>
              </a:path>
              <a:path w="527050" h="1353820">
                <a:moveTo>
                  <a:pt x="482074" y="1212704"/>
                </a:moveTo>
                <a:lnTo>
                  <a:pt x="418672" y="1212704"/>
                </a:lnTo>
                <a:lnTo>
                  <a:pt x="430886" y="1206595"/>
                </a:lnTo>
                <a:lnTo>
                  <a:pt x="434198" y="1202977"/>
                </a:lnTo>
                <a:lnTo>
                  <a:pt x="453347" y="1113109"/>
                </a:lnTo>
                <a:lnTo>
                  <a:pt x="457982" y="960148"/>
                </a:lnTo>
                <a:lnTo>
                  <a:pt x="462279" y="648129"/>
                </a:lnTo>
                <a:lnTo>
                  <a:pt x="464905" y="357367"/>
                </a:lnTo>
                <a:lnTo>
                  <a:pt x="519946" y="357367"/>
                </a:lnTo>
                <a:lnTo>
                  <a:pt x="503434" y="386659"/>
                </a:lnTo>
                <a:lnTo>
                  <a:pt x="500120" y="721919"/>
                </a:lnTo>
                <a:lnTo>
                  <a:pt x="499039" y="817119"/>
                </a:lnTo>
                <a:lnTo>
                  <a:pt x="495507" y="1011181"/>
                </a:lnTo>
                <a:lnTo>
                  <a:pt x="491494" y="1130914"/>
                </a:lnTo>
                <a:lnTo>
                  <a:pt x="489306" y="1162907"/>
                </a:lnTo>
                <a:lnTo>
                  <a:pt x="482074" y="1212704"/>
                </a:lnTo>
                <a:close/>
              </a:path>
              <a:path w="527050" h="1353820">
                <a:moveTo>
                  <a:pt x="339047" y="908063"/>
                </a:moveTo>
                <a:lnTo>
                  <a:pt x="323636" y="826044"/>
                </a:lnTo>
                <a:lnTo>
                  <a:pt x="319477" y="788603"/>
                </a:lnTo>
                <a:lnTo>
                  <a:pt x="312318" y="738991"/>
                </a:lnTo>
                <a:lnTo>
                  <a:pt x="300759" y="681871"/>
                </a:lnTo>
                <a:lnTo>
                  <a:pt x="289927" y="640511"/>
                </a:lnTo>
                <a:lnTo>
                  <a:pt x="277402" y="597564"/>
                </a:lnTo>
                <a:lnTo>
                  <a:pt x="282539" y="579989"/>
                </a:lnTo>
                <a:lnTo>
                  <a:pt x="330637" y="670869"/>
                </a:lnTo>
                <a:lnTo>
                  <a:pt x="351087" y="721919"/>
                </a:lnTo>
                <a:lnTo>
                  <a:pt x="364732" y="808469"/>
                </a:lnTo>
                <a:lnTo>
                  <a:pt x="361762" y="841587"/>
                </a:lnTo>
                <a:lnTo>
                  <a:pt x="354458" y="878770"/>
                </a:lnTo>
                <a:lnTo>
                  <a:pt x="339047" y="908063"/>
                </a:lnTo>
                <a:close/>
              </a:path>
              <a:path w="527050" h="1353820">
                <a:moveTo>
                  <a:pt x="204557" y="1159977"/>
                </a:moveTo>
                <a:lnTo>
                  <a:pt x="169523" y="1159977"/>
                </a:lnTo>
                <a:lnTo>
                  <a:pt x="169523" y="749884"/>
                </a:lnTo>
                <a:lnTo>
                  <a:pt x="203252" y="749884"/>
                </a:lnTo>
                <a:lnTo>
                  <a:pt x="204359" y="1136177"/>
                </a:lnTo>
                <a:lnTo>
                  <a:pt x="204557" y="1159977"/>
                </a:lnTo>
                <a:close/>
              </a:path>
              <a:path w="527050" h="1353820">
                <a:moveTo>
                  <a:pt x="410966" y="1353307"/>
                </a:moveTo>
                <a:lnTo>
                  <a:pt x="397170" y="1299299"/>
                </a:lnTo>
                <a:lnTo>
                  <a:pt x="377826" y="1262683"/>
                </a:lnTo>
                <a:lnTo>
                  <a:pt x="326204" y="1212704"/>
                </a:lnTo>
                <a:lnTo>
                  <a:pt x="326204" y="1183411"/>
                </a:lnTo>
                <a:lnTo>
                  <a:pt x="370890" y="1200924"/>
                </a:lnTo>
                <a:lnTo>
                  <a:pt x="402297" y="1210873"/>
                </a:lnTo>
                <a:lnTo>
                  <a:pt x="418672" y="1212704"/>
                </a:lnTo>
                <a:lnTo>
                  <a:pt x="482074" y="1212704"/>
                </a:lnTo>
                <a:lnTo>
                  <a:pt x="478252" y="1239019"/>
                </a:lnTo>
                <a:lnTo>
                  <a:pt x="463622" y="1288864"/>
                </a:lnTo>
                <a:lnTo>
                  <a:pt x="441002" y="1322951"/>
                </a:lnTo>
                <a:lnTo>
                  <a:pt x="410966" y="1353307"/>
                </a:lnTo>
                <a:close/>
              </a:path>
              <a:path w="527050" h="1353820">
                <a:moveTo>
                  <a:pt x="169523" y="1318156"/>
                </a:moveTo>
                <a:lnTo>
                  <a:pt x="169523" y="1195128"/>
                </a:lnTo>
                <a:lnTo>
                  <a:pt x="204849" y="1195128"/>
                </a:lnTo>
                <a:lnTo>
                  <a:pt x="205483" y="1271288"/>
                </a:lnTo>
                <a:lnTo>
                  <a:pt x="169523" y="1318156"/>
                </a:lnTo>
                <a:close/>
              </a:path>
            </a:pathLst>
          </a:custGeom>
          <a:solidFill>
            <a:srgbClr val="2E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143589" y="978351"/>
            <a:ext cx="557530" cy="1283335"/>
          </a:xfrm>
          <a:custGeom>
            <a:rect l="l" t="t" r="r" b="b"/>
            <a:pathLst>
              <a:path w="557529" h="1283335">
                <a:moveTo>
                  <a:pt x="249148" y="1283005"/>
                </a:moveTo>
                <a:lnTo>
                  <a:pt x="218325" y="1189269"/>
                </a:lnTo>
                <a:lnTo>
                  <a:pt x="226598" y="1153081"/>
                </a:lnTo>
                <a:lnTo>
                  <a:pt x="228600" y="1107251"/>
                </a:lnTo>
                <a:lnTo>
                  <a:pt x="228433" y="662007"/>
                </a:lnTo>
                <a:lnTo>
                  <a:pt x="227155" y="106550"/>
                </a:lnTo>
                <a:lnTo>
                  <a:pt x="226031" y="0"/>
                </a:lnTo>
                <a:lnTo>
                  <a:pt x="261990" y="58584"/>
                </a:lnTo>
                <a:lnTo>
                  <a:pt x="486309" y="58584"/>
                </a:lnTo>
                <a:lnTo>
                  <a:pt x="493159" y="70301"/>
                </a:lnTo>
                <a:lnTo>
                  <a:pt x="481417" y="93735"/>
                </a:lnTo>
                <a:lnTo>
                  <a:pt x="261990" y="93735"/>
                </a:lnTo>
                <a:lnTo>
                  <a:pt x="261990" y="322215"/>
                </a:lnTo>
                <a:lnTo>
                  <a:pt x="472873" y="322215"/>
                </a:lnTo>
                <a:lnTo>
                  <a:pt x="473048" y="357366"/>
                </a:lnTo>
                <a:lnTo>
                  <a:pt x="261990" y="357366"/>
                </a:lnTo>
                <a:lnTo>
                  <a:pt x="261990" y="568271"/>
                </a:lnTo>
                <a:lnTo>
                  <a:pt x="474202" y="568271"/>
                </a:lnTo>
                <a:lnTo>
                  <a:pt x="474788" y="603422"/>
                </a:lnTo>
                <a:lnTo>
                  <a:pt x="261990" y="603422"/>
                </a:lnTo>
                <a:lnTo>
                  <a:pt x="261990" y="1148260"/>
                </a:lnTo>
                <a:lnTo>
                  <a:pt x="309883" y="1148260"/>
                </a:lnTo>
                <a:lnTo>
                  <a:pt x="295314" y="1174381"/>
                </a:lnTo>
                <a:lnTo>
                  <a:pt x="271060" y="1223413"/>
                </a:lnTo>
                <a:lnTo>
                  <a:pt x="253723" y="1266619"/>
                </a:lnTo>
                <a:lnTo>
                  <a:pt x="249148" y="1283005"/>
                </a:lnTo>
                <a:close/>
              </a:path>
              <a:path w="557529" h="1283335">
                <a:moveTo>
                  <a:pt x="486309" y="58584"/>
                </a:moveTo>
                <a:lnTo>
                  <a:pt x="434083" y="58584"/>
                </a:lnTo>
                <a:lnTo>
                  <a:pt x="452062" y="0"/>
                </a:lnTo>
                <a:lnTo>
                  <a:pt x="486309" y="58584"/>
                </a:lnTo>
                <a:close/>
              </a:path>
              <a:path w="557529" h="1283335">
                <a:moveTo>
                  <a:pt x="472873" y="322215"/>
                </a:moveTo>
                <a:lnTo>
                  <a:pt x="439219" y="322215"/>
                </a:lnTo>
                <a:lnTo>
                  <a:pt x="439219" y="93735"/>
                </a:lnTo>
                <a:lnTo>
                  <a:pt x="481417" y="93735"/>
                </a:lnTo>
                <a:lnTo>
                  <a:pt x="472611" y="111310"/>
                </a:lnTo>
                <a:lnTo>
                  <a:pt x="472821" y="311694"/>
                </a:lnTo>
                <a:lnTo>
                  <a:pt x="472873" y="322215"/>
                </a:lnTo>
                <a:close/>
              </a:path>
              <a:path w="557529" h="1283335">
                <a:moveTo>
                  <a:pt x="474202" y="568271"/>
                </a:moveTo>
                <a:lnTo>
                  <a:pt x="439219" y="568271"/>
                </a:lnTo>
                <a:lnTo>
                  <a:pt x="439219" y="357366"/>
                </a:lnTo>
                <a:lnTo>
                  <a:pt x="473048" y="357366"/>
                </a:lnTo>
                <a:lnTo>
                  <a:pt x="474055" y="559484"/>
                </a:lnTo>
                <a:lnTo>
                  <a:pt x="474202" y="568271"/>
                </a:lnTo>
                <a:close/>
              </a:path>
              <a:path w="557529" h="1283335">
                <a:moveTo>
                  <a:pt x="495727" y="1259571"/>
                </a:moveTo>
                <a:lnTo>
                  <a:pt x="473151" y="1220412"/>
                </a:lnTo>
                <a:lnTo>
                  <a:pt x="434624" y="1146978"/>
                </a:lnTo>
                <a:lnTo>
                  <a:pt x="416276" y="1106186"/>
                </a:lnTo>
                <a:lnTo>
                  <a:pt x="397002" y="1055930"/>
                </a:lnTo>
                <a:lnTo>
                  <a:pt x="384117" y="1016536"/>
                </a:lnTo>
                <a:lnTo>
                  <a:pt x="369989" y="965274"/>
                </a:lnTo>
                <a:lnTo>
                  <a:pt x="361263" y="927896"/>
                </a:lnTo>
                <a:lnTo>
                  <a:pt x="350605" y="878770"/>
                </a:lnTo>
                <a:lnTo>
                  <a:pt x="333930" y="782380"/>
                </a:lnTo>
                <a:lnTo>
                  <a:pt x="324618" y="713543"/>
                </a:lnTo>
                <a:lnTo>
                  <a:pt x="318101" y="653481"/>
                </a:lnTo>
                <a:lnTo>
                  <a:pt x="313361" y="603422"/>
                </a:lnTo>
                <a:lnTo>
                  <a:pt x="326204" y="603422"/>
                </a:lnTo>
                <a:lnTo>
                  <a:pt x="331272" y="647511"/>
                </a:lnTo>
                <a:lnTo>
                  <a:pt x="340652" y="714367"/>
                </a:lnTo>
                <a:lnTo>
                  <a:pt x="353494" y="784668"/>
                </a:lnTo>
                <a:lnTo>
                  <a:pt x="367807" y="847236"/>
                </a:lnTo>
                <a:lnTo>
                  <a:pt x="377574" y="884629"/>
                </a:lnTo>
                <a:lnTo>
                  <a:pt x="401963" y="884629"/>
                </a:lnTo>
                <a:lnTo>
                  <a:pt x="382711" y="908062"/>
                </a:lnTo>
                <a:lnTo>
                  <a:pt x="399013" y="953429"/>
                </a:lnTo>
                <a:lnTo>
                  <a:pt x="432377" y="1030495"/>
                </a:lnTo>
                <a:lnTo>
                  <a:pt x="463620" y="1080887"/>
                </a:lnTo>
                <a:lnTo>
                  <a:pt x="496670" y="1118922"/>
                </a:lnTo>
                <a:lnTo>
                  <a:pt x="537016" y="1152509"/>
                </a:lnTo>
                <a:lnTo>
                  <a:pt x="557372" y="1165835"/>
                </a:lnTo>
                <a:lnTo>
                  <a:pt x="557372" y="1189269"/>
                </a:lnTo>
                <a:lnTo>
                  <a:pt x="517641" y="1208629"/>
                </a:lnTo>
                <a:lnTo>
                  <a:pt x="507628" y="1226836"/>
                </a:lnTo>
                <a:lnTo>
                  <a:pt x="495727" y="1259571"/>
                </a:lnTo>
                <a:close/>
              </a:path>
              <a:path w="557529" h="1283335">
                <a:moveTo>
                  <a:pt x="439219" y="667865"/>
                </a:moveTo>
                <a:lnTo>
                  <a:pt x="439219" y="603422"/>
                </a:lnTo>
                <a:lnTo>
                  <a:pt x="474788" y="603422"/>
                </a:lnTo>
                <a:lnTo>
                  <a:pt x="475179" y="626856"/>
                </a:lnTo>
                <a:lnTo>
                  <a:pt x="439219" y="667865"/>
                </a:lnTo>
                <a:close/>
              </a:path>
              <a:path w="557529" h="1283335">
                <a:moveTo>
                  <a:pt x="401963" y="884629"/>
                </a:moveTo>
                <a:lnTo>
                  <a:pt x="377574" y="884629"/>
                </a:lnTo>
                <a:lnTo>
                  <a:pt x="434260" y="785264"/>
                </a:lnTo>
                <a:lnTo>
                  <a:pt x="437655" y="779176"/>
                </a:lnTo>
                <a:lnTo>
                  <a:pt x="465266" y="723521"/>
                </a:lnTo>
                <a:lnTo>
                  <a:pt x="482925" y="679582"/>
                </a:lnTo>
                <a:lnTo>
                  <a:pt x="488022" y="662007"/>
                </a:lnTo>
                <a:lnTo>
                  <a:pt x="526550" y="767459"/>
                </a:lnTo>
                <a:lnTo>
                  <a:pt x="489467" y="787231"/>
                </a:lnTo>
                <a:lnTo>
                  <a:pt x="453507" y="822382"/>
                </a:lnTo>
                <a:lnTo>
                  <a:pt x="442348" y="835472"/>
                </a:lnTo>
                <a:lnTo>
                  <a:pt x="401963" y="884629"/>
                </a:lnTo>
                <a:close/>
              </a:path>
              <a:path w="557529" h="1283335">
                <a:moveTo>
                  <a:pt x="309883" y="1148260"/>
                </a:moveTo>
                <a:lnTo>
                  <a:pt x="261990" y="1148260"/>
                </a:lnTo>
                <a:lnTo>
                  <a:pt x="357026" y="1036949"/>
                </a:lnTo>
                <a:lnTo>
                  <a:pt x="362163" y="1054525"/>
                </a:lnTo>
                <a:lnTo>
                  <a:pt x="309883" y="1148260"/>
                </a:lnTo>
                <a:close/>
              </a:path>
              <a:path w="557529" h="1283335">
                <a:moveTo>
                  <a:pt x="184539" y="82018"/>
                </a:moveTo>
                <a:lnTo>
                  <a:pt x="130994" y="82018"/>
                </a:lnTo>
                <a:lnTo>
                  <a:pt x="154111" y="17575"/>
                </a:lnTo>
                <a:lnTo>
                  <a:pt x="184539" y="82018"/>
                </a:lnTo>
                <a:close/>
              </a:path>
              <a:path w="557529" h="1283335">
                <a:moveTo>
                  <a:pt x="0" y="1200986"/>
                </a:moveTo>
                <a:lnTo>
                  <a:pt x="1123" y="1105054"/>
                </a:lnTo>
                <a:lnTo>
                  <a:pt x="2407" y="812130"/>
                </a:lnTo>
                <a:lnTo>
                  <a:pt x="2521" y="557726"/>
                </a:lnTo>
                <a:lnTo>
                  <a:pt x="2407" y="418148"/>
                </a:lnTo>
                <a:lnTo>
                  <a:pt x="1123" y="125224"/>
                </a:lnTo>
                <a:lnTo>
                  <a:pt x="0" y="29292"/>
                </a:lnTo>
                <a:lnTo>
                  <a:pt x="35959" y="82018"/>
                </a:lnTo>
                <a:lnTo>
                  <a:pt x="184539" y="82018"/>
                </a:lnTo>
                <a:lnTo>
                  <a:pt x="190071" y="93735"/>
                </a:lnTo>
                <a:lnTo>
                  <a:pt x="178329" y="117169"/>
                </a:lnTo>
                <a:lnTo>
                  <a:pt x="35959" y="117169"/>
                </a:lnTo>
                <a:lnTo>
                  <a:pt x="35959" y="386659"/>
                </a:lnTo>
                <a:lnTo>
                  <a:pt x="169662" y="386659"/>
                </a:lnTo>
                <a:lnTo>
                  <a:pt x="169681" y="421810"/>
                </a:lnTo>
                <a:lnTo>
                  <a:pt x="35959" y="421810"/>
                </a:lnTo>
                <a:lnTo>
                  <a:pt x="35959" y="708874"/>
                </a:lnTo>
                <a:lnTo>
                  <a:pt x="170150" y="708874"/>
                </a:lnTo>
                <a:lnTo>
                  <a:pt x="170242" y="744025"/>
                </a:lnTo>
                <a:lnTo>
                  <a:pt x="35959" y="744025"/>
                </a:lnTo>
                <a:lnTo>
                  <a:pt x="35959" y="1025232"/>
                </a:lnTo>
                <a:lnTo>
                  <a:pt x="171002" y="1025232"/>
                </a:lnTo>
                <a:lnTo>
                  <a:pt x="171410" y="1060383"/>
                </a:lnTo>
                <a:lnTo>
                  <a:pt x="35959" y="1060383"/>
                </a:lnTo>
                <a:lnTo>
                  <a:pt x="35959" y="1165835"/>
                </a:lnTo>
                <a:lnTo>
                  <a:pt x="0" y="1200986"/>
                </a:lnTo>
                <a:close/>
              </a:path>
              <a:path w="557529" h="1283335">
                <a:moveTo>
                  <a:pt x="169662" y="386659"/>
                </a:moveTo>
                <a:lnTo>
                  <a:pt x="136132" y="386659"/>
                </a:lnTo>
                <a:lnTo>
                  <a:pt x="136132" y="117169"/>
                </a:lnTo>
                <a:lnTo>
                  <a:pt x="178329" y="117169"/>
                </a:lnTo>
                <a:lnTo>
                  <a:pt x="169523" y="134744"/>
                </a:lnTo>
                <a:lnTo>
                  <a:pt x="169662" y="386659"/>
                </a:lnTo>
                <a:close/>
              </a:path>
              <a:path w="557529" h="1283335">
                <a:moveTo>
                  <a:pt x="170150" y="708874"/>
                </a:moveTo>
                <a:lnTo>
                  <a:pt x="136132" y="708874"/>
                </a:lnTo>
                <a:lnTo>
                  <a:pt x="136132" y="421810"/>
                </a:lnTo>
                <a:lnTo>
                  <a:pt x="169681" y="421810"/>
                </a:lnTo>
                <a:lnTo>
                  <a:pt x="169755" y="557726"/>
                </a:lnTo>
                <a:lnTo>
                  <a:pt x="170150" y="708874"/>
                </a:lnTo>
                <a:close/>
              </a:path>
              <a:path w="557529" h="1283335">
                <a:moveTo>
                  <a:pt x="171002" y="1025232"/>
                </a:moveTo>
                <a:lnTo>
                  <a:pt x="136132" y="1025232"/>
                </a:lnTo>
                <a:lnTo>
                  <a:pt x="136132" y="744025"/>
                </a:lnTo>
                <a:lnTo>
                  <a:pt x="170242" y="744025"/>
                </a:lnTo>
                <a:lnTo>
                  <a:pt x="170968" y="1022303"/>
                </a:lnTo>
                <a:lnTo>
                  <a:pt x="171002" y="1025232"/>
                </a:lnTo>
                <a:close/>
              </a:path>
              <a:path w="557529" h="1283335">
                <a:moveTo>
                  <a:pt x="136132" y="1154118"/>
                </a:moveTo>
                <a:lnTo>
                  <a:pt x="136132" y="1060383"/>
                </a:lnTo>
                <a:lnTo>
                  <a:pt x="171410" y="1060383"/>
                </a:lnTo>
                <a:lnTo>
                  <a:pt x="172091" y="1118968"/>
                </a:lnTo>
                <a:lnTo>
                  <a:pt x="136132" y="1154118"/>
                </a:lnTo>
                <a:close/>
              </a:path>
            </a:pathLst>
          </a:custGeom>
          <a:solidFill>
            <a:srgbClr val="2E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785723" y="908050"/>
            <a:ext cx="567690" cy="1400175"/>
          </a:xfrm>
          <a:custGeom>
            <a:rect l="l" t="t" r="r" b="b"/>
            <a:pathLst>
              <a:path w="567689" h="1400175">
                <a:moveTo>
                  <a:pt x="238874" y="1388458"/>
                </a:moveTo>
                <a:lnTo>
                  <a:pt x="239998" y="1296919"/>
                </a:lnTo>
                <a:lnTo>
                  <a:pt x="241282" y="1109448"/>
                </a:lnTo>
                <a:lnTo>
                  <a:pt x="241443" y="1013515"/>
                </a:lnTo>
                <a:lnTo>
                  <a:pt x="241282" y="918315"/>
                </a:lnTo>
                <a:lnTo>
                  <a:pt x="240008" y="738167"/>
                </a:lnTo>
                <a:lnTo>
                  <a:pt x="238874" y="650290"/>
                </a:lnTo>
                <a:lnTo>
                  <a:pt x="279971" y="703016"/>
                </a:lnTo>
                <a:lnTo>
                  <a:pt x="493160" y="703016"/>
                </a:lnTo>
                <a:lnTo>
                  <a:pt x="506002" y="732309"/>
                </a:lnTo>
                <a:lnTo>
                  <a:pt x="502149" y="738167"/>
                </a:lnTo>
                <a:lnTo>
                  <a:pt x="274833" y="738167"/>
                </a:lnTo>
                <a:lnTo>
                  <a:pt x="274833" y="872912"/>
                </a:lnTo>
                <a:lnTo>
                  <a:pt x="482886" y="872912"/>
                </a:lnTo>
                <a:lnTo>
                  <a:pt x="482886" y="908063"/>
                </a:lnTo>
                <a:lnTo>
                  <a:pt x="274833" y="908063"/>
                </a:lnTo>
                <a:lnTo>
                  <a:pt x="274833" y="1031091"/>
                </a:lnTo>
                <a:lnTo>
                  <a:pt x="482886" y="1031091"/>
                </a:lnTo>
                <a:lnTo>
                  <a:pt x="482886" y="1066242"/>
                </a:lnTo>
                <a:lnTo>
                  <a:pt x="274833" y="1066242"/>
                </a:lnTo>
                <a:lnTo>
                  <a:pt x="274833" y="1353307"/>
                </a:lnTo>
                <a:lnTo>
                  <a:pt x="238874" y="1388458"/>
                </a:lnTo>
                <a:close/>
              </a:path>
              <a:path w="567689" h="1400175">
                <a:moveTo>
                  <a:pt x="493160" y="703016"/>
                </a:moveTo>
                <a:lnTo>
                  <a:pt x="446926" y="703016"/>
                </a:lnTo>
                <a:lnTo>
                  <a:pt x="470043" y="650290"/>
                </a:lnTo>
                <a:lnTo>
                  <a:pt x="493160" y="703016"/>
                </a:lnTo>
                <a:close/>
              </a:path>
              <a:path w="567689" h="1400175">
                <a:moveTo>
                  <a:pt x="482886" y="872912"/>
                </a:moveTo>
                <a:lnTo>
                  <a:pt x="449495" y="872912"/>
                </a:lnTo>
                <a:lnTo>
                  <a:pt x="449495" y="738167"/>
                </a:lnTo>
                <a:lnTo>
                  <a:pt x="502149" y="738167"/>
                </a:lnTo>
                <a:lnTo>
                  <a:pt x="482886" y="767459"/>
                </a:lnTo>
                <a:lnTo>
                  <a:pt x="482886" y="872912"/>
                </a:lnTo>
                <a:close/>
              </a:path>
              <a:path w="567689" h="1400175">
                <a:moveTo>
                  <a:pt x="482886" y="1031091"/>
                </a:moveTo>
                <a:lnTo>
                  <a:pt x="449495" y="1031091"/>
                </a:lnTo>
                <a:lnTo>
                  <a:pt x="449495" y="908063"/>
                </a:lnTo>
                <a:lnTo>
                  <a:pt x="482886" y="908063"/>
                </a:lnTo>
                <a:lnTo>
                  <a:pt x="482886" y="1031091"/>
                </a:lnTo>
                <a:close/>
              </a:path>
              <a:path w="567689" h="1400175">
                <a:moveTo>
                  <a:pt x="481756" y="1265430"/>
                </a:moveTo>
                <a:lnTo>
                  <a:pt x="441789" y="1265430"/>
                </a:lnTo>
                <a:lnTo>
                  <a:pt x="449495" y="1224420"/>
                </a:lnTo>
                <a:lnTo>
                  <a:pt x="449495" y="1066242"/>
                </a:lnTo>
                <a:lnTo>
                  <a:pt x="482886" y="1066242"/>
                </a:lnTo>
                <a:lnTo>
                  <a:pt x="482886" y="1247854"/>
                </a:lnTo>
                <a:lnTo>
                  <a:pt x="481756" y="1265430"/>
                </a:lnTo>
                <a:close/>
              </a:path>
              <a:path w="567689" h="1400175">
                <a:moveTo>
                  <a:pt x="431515" y="1400175"/>
                </a:moveTo>
                <a:lnTo>
                  <a:pt x="417467" y="1349828"/>
                </a:lnTo>
                <a:lnTo>
                  <a:pt x="397561" y="1316142"/>
                </a:lnTo>
                <a:lnTo>
                  <a:pt x="344185" y="1271288"/>
                </a:lnTo>
                <a:lnTo>
                  <a:pt x="344185" y="1247854"/>
                </a:lnTo>
                <a:lnTo>
                  <a:pt x="441789" y="1265430"/>
                </a:lnTo>
                <a:lnTo>
                  <a:pt x="481756" y="1265430"/>
                </a:lnTo>
                <a:lnTo>
                  <a:pt x="479356" y="1302766"/>
                </a:lnTo>
                <a:lnTo>
                  <a:pt x="479294" y="1303292"/>
                </a:lnTo>
                <a:lnTo>
                  <a:pt x="472612" y="1335732"/>
                </a:lnTo>
                <a:lnTo>
                  <a:pt x="465273" y="1354150"/>
                </a:lnTo>
                <a:lnTo>
                  <a:pt x="462246" y="1360766"/>
                </a:lnTo>
                <a:lnTo>
                  <a:pt x="431515" y="1400175"/>
                </a:lnTo>
                <a:close/>
              </a:path>
              <a:path w="567689" h="1400175">
                <a:moveTo>
                  <a:pt x="380144" y="199188"/>
                </a:moveTo>
                <a:lnTo>
                  <a:pt x="346753" y="199188"/>
                </a:lnTo>
                <a:lnTo>
                  <a:pt x="346602" y="152320"/>
                </a:lnTo>
                <a:lnTo>
                  <a:pt x="346555" y="146461"/>
                </a:lnTo>
                <a:lnTo>
                  <a:pt x="345308" y="49797"/>
                </a:lnTo>
                <a:lnTo>
                  <a:pt x="344185" y="0"/>
                </a:lnTo>
                <a:lnTo>
                  <a:pt x="400692" y="58584"/>
                </a:lnTo>
                <a:lnTo>
                  <a:pt x="380144" y="99594"/>
                </a:lnTo>
                <a:lnTo>
                  <a:pt x="380144" y="199188"/>
                </a:lnTo>
                <a:close/>
              </a:path>
              <a:path w="567689" h="1400175">
                <a:moveTo>
                  <a:pt x="226032" y="251914"/>
                </a:moveTo>
                <a:lnTo>
                  <a:pt x="202915" y="199188"/>
                </a:lnTo>
                <a:lnTo>
                  <a:pt x="475179" y="199188"/>
                </a:lnTo>
                <a:lnTo>
                  <a:pt x="503434" y="134744"/>
                </a:lnTo>
                <a:lnTo>
                  <a:pt x="544531" y="234339"/>
                </a:lnTo>
                <a:lnTo>
                  <a:pt x="287676" y="234339"/>
                </a:lnTo>
                <a:lnTo>
                  <a:pt x="265500" y="237091"/>
                </a:lnTo>
                <a:lnTo>
                  <a:pt x="242734" y="243582"/>
                </a:lnTo>
                <a:lnTo>
                  <a:pt x="226032" y="251914"/>
                </a:lnTo>
                <a:close/>
              </a:path>
              <a:path w="567689" h="1400175">
                <a:moveTo>
                  <a:pt x="0" y="1329873"/>
                </a:moveTo>
                <a:lnTo>
                  <a:pt x="1123" y="1207577"/>
                </a:lnTo>
                <a:lnTo>
                  <a:pt x="2408" y="914653"/>
                </a:lnTo>
                <a:lnTo>
                  <a:pt x="2473" y="641868"/>
                </a:lnTo>
                <a:lnTo>
                  <a:pt x="2437" y="603422"/>
                </a:lnTo>
                <a:lnTo>
                  <a:pt x="2313" y="550696"/>
                </a:lnTo>
                <a:lnTo>
                  <a:pt x="1123" y="273883"/>
                </a:lnTo>
                <a:lnTo>
                  <a:pt x="0" y="146461"/>
                </a:lnTo>
                <a:lnTo>
                  <a:pt x="38529" y="205046"/>
                </a:lnTo>
                <a:lnTo>
                  <a:pt x="179798" y="205046"/>
                </a:lnTo>
                <a:lnTo>
                  <a:pt x="190072" y="228480"/>
                </a:lnTo>
                <a:lnTo>
                  <a:pt x="183222" y="240197"/>
                </a:lnTo>
                <a:lnTo>
                  <a:pt x="35960" y="240197"/>
                </a:lnTo>
                <a:lnTo>
                  <a:pt x="35960" y="497970"/>
                </a:lnTo>
                <a:lnTo>
                  <a:pt x="169623" y="497970"/>
                </a:lnTo>
                <a:lnTo>
                  <a:pt x="169638" y="533121"/>
                </a:lnTo>
                <a:lnTo>
                  <a:pt x="35960" y="533121"/>
                </a:lnTo>
                <a:lnTo>
                  <a:pt x="35960" y="814327"/>
                </a:lnTo>
                <a:lnTo>
                  <a:pt x="170148" y="814327"/>
                </a:lnTo>
                <a:lnTo>
                  <a:pt x="170242" y="849478"/>
                </a:lnTo>
                <a:lnTo>
                  <a:pt x="35960" y="849478"/>
                </a:lnTo>
                <a:lnTo>
                  <a:pt x="35960" y="1124827"/>
                </a:lnTo>
                <a:lnTo>
                  <a:pt x="171030" y="1124827"/>
                </a:lnTo>
                <a:lnTo>
                  <a:pt x="171429" y="1159977"/>
                </a:lnTo>
                <a:lnTo>
                  <a:pt x="35960" y="1159977"/>
                </a:lnTo>
                <a:lnTo>
                  <a:pt x="35960" y="1294722"/>
                </a:lnTo>
                <a:lnTo>
                  <a:pt x="0" y="1329873"/>
                </a:lnTo>
                <a:close/>
              </a:path>
              <a:path w="567689" h="1400175">
                <a:moveTo>
                  <a:pt x="179798" y="205046"/>
                </a:moveTo>
                <a:lnTo>
                  <a:pt x="133564" y="205046"/>
                </a:lnTo>
                <a:lnTo>
                  <a:pt x="156681" y="152320"/>
                </a:lnTo>
                <a:lnTo>
                  <a:pt x="179798" y="205046"/>
                </a:lnTo>
                <a:close/>
              </a:path>
              <a:path w="567689" h="1400175">
                <a:moveTo>
                  <a:pt x="380144" y="369083"/>
                </a:moveTo>
                <a:lnTo>
                  <a:pt x="346753" y="369083"/>
                </a:lnTo>
                <a:lnTo>
                  <a:pt x="346753" y="234339"/>
                </a:lnTo>
                <a:lnTo>
                  <a:pt x="380144" y="234339"/>
                </a:lnTo>
                <a:lnTo>
                  <a:pt x="380144" y="369083"/>
                </a:lnTo>
                <a:close/>
              </a:path>
              <a:path w="567689" h="1400175">
                <a:moveTo>
                  <a:pt x="169623" y="497970"/>
                </a:moveTo>
                <a:lnTo>
                  <a:pt x="136133" y="497970"/>
                </a:lnTo>
                <a:lnTo>
                  <a:pt x="136133" y="240197"/>
                </a:lnTo>
                <a:lnTo>
                  <a:pt x="183222" y="240197"/>
                </a:lnTo>
                <a:lnTo>
                  <a:pt x="169523" y="263631"/>
                </a:lnTo>
                <a:lnTo>
                  <a:pt x="169623" y="497970"/>
                </a:lnTo>
                <a:close/>
              </a:path>
              <a:path w="567689" h="1400175">
                <a:moveTo>
                  <a:pt x="246579" y="421810"/>
                </a:moveTo>
                <a:lnTo>
                  <a:pt x="223463" y="369083"/>
                </a:lnTo>
                <a:lnTo>
                  <a:pt x="452063" y="369083"/>
                </a:lnTo>
                <a:lnTo>
                  <a:pt x="477748" y="310499"/>
                </a:lnTo>
                <a:lnTo>
                  <a:pt x="516276" y="404234"/>
                </a:lnTo>
                <a:lnTo>
                  <a:pt x="308225" y="404234"/>
                </a:lnTo>
                <a:lnTo>
                  <a:pt x="285862" y="407040"/>
                </a:lnTo>
                <a:lnTo>
                  <a:pt x="263439" y="413433"/>
                </a:lnTo>
                <a:lnTo>
                  <a:pt x="246579" y="421810"/>
                </a:lnTo>
                <a:close/>
              </a:path>
              <a:path w="567689" h="1400175">
                <a:moveTo>
                  <a:pt x="380144" y="550696"/>
                </a:moveTo>
                <a:lnTo>
                  <a:pt x="346753" y="550696"/>
                </a:lnTo>
                <a:lnTo>
                  <a:pt x="346753" y="404234"/>
                </a:lnTo>
                <a:lnTo>
                  <a:pt x="380144" y="404234"/>
                </a:lnTo>
                <a:lnTo>
                  <a:pt x="380144" y="550696"/>
                </a:lnTo>
                <a:close/>
              </a:path>
              <a:path w="567689" h="1400175">
                <a:moveTo>
                  <a:pt x="202915" y="603422"/>
                </a:moveTo>
                <a:lnTo>
                  <a:pt x="179798" y="550696"/>
                </a:lnTo>
                <a:lnTo>
                  <a:pt x="498297" y="550696"/>
                </a:lnTo>
                <a:lnTo>
                  <a:pt x="526551" y="486253"/>
                </a:lnTo>
                <a:lnTo>
                  <a:pt x="567647" y="585847"/>
                </a:lnTo>
                <a:lnTo>
                  <a:pt x="264560" y="585847"/>
                </a:lnTo>
                <a:lnTo>
                  <a:pt x="242249" y="588638"/>
                </a:lnTo>
                <a:lnTo>
                  <a:pt x="219694" y="595068"/>
                </a:lnTo>
                <a:lnTo>
                  <a:pt x="202915" y="603422"/>
                </a:lnTo>
                <a:close/>
              </a:path>
              <a:path w="567689" h="1400175">
                <a:moveTo>
                  <a:pt x="170148" y="814327"/>
                </a:moveTo>
                <a:lnTo>
                  <a:pt x="136133" y="814327"/>
                </a:lnTo>
                <a:lnTo>
                  <a:pt x="136133" y="533121"/>
                </a:lnTo>
                <a:lnTo>
                  <a:pt x="169638" y="533121"/>
                </a:lnTo>
                <a:lnTo>
                  <a:pt x="169684" y="641868"/>
                </a:lnTo>
                <a:lnTo>
                  <a:pt x="170148" y="814327"/>
                </a:lnTo>
                <a:close/>
              </a:path>
              <a:path w="567689" h="1400175">
                <a:moveTo>
                  <a:pt x="171030" y="1124827"/>
                </a:moveTo>
                <a:lnTo>
                  <a:pt x="136133" y="1124827"/>
                </a:lnTo>
                <a:lnTo>
                  <a:pt x="136133" y="849478"/>
                </a:lnTo>
                <a:lnTo>
                  <a:pt x="170242" y="849478"/>
                </a:lnTo>
                <a:lnTo>
                  <a:pt x="170968" y="1119334"/>
                </a:lnTo>
                <a:lnTo>
                  <a:pt x="171030" y="1124827"/>
                </a:lnTo>
                <a:close/>
              </a:path>
              <a:path w="567689" h="1400175">
                <a:moveTo>
                  <a:pt x="136133" y="1253713"/>
                </a:moveTo>
                <a:lnTo>
                  <a:pt x="136133" y="1159977"/>
                </a:lnTo>
                <a:lnTo>
                  <a:pt x="171429" y="1159977"/>
                </a:lnTo>
                <a:lnTo>
                  <a:pt x="172092" y="1218562"/>
                </a:lnTo>
                <a:lnTo>
                  <a:pt x="136133" y="1253713"/>
                </a:lnTo>
                <a:close/>
              </a:path>
            </a:pathLst>
          </a:custGeom>
          <a:solidFill>
            <a:srgbClr val="2E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425290" y="925625"/>
            <a:ext cx="591185" cy="1377315"/>
          </a:xfrm>
          <a:custGeom>
            <a:rect l="l" t="t" r="r" b="b"/>
            <a:pathLst>
              <a:path w="591184" h="1377314">
                <a:moveTo>
                  <a:pt x="492089" y="64443"/>
                </a:moveTo>
                <a:lnTo>
                  <a:pt x="434082" y="64443"/>
                </a:lnTo>
                <a:lnTo>
                  <a:pt x="452063" y="0"/>
                </a:lnTo>
                <a:lnTo>
                  <a:pt x="492089" y="64443"/>
                </a:lnTo>
                <a:close/>
              </a:path>
              <a:path w="591184" h="1377314">
                <a:moveTo>
                  <a:pt x="123289" y="503828"/>
                </a:moveTo>
                <a:lnTo>
                  <a:pt x="124413" y="446891"/>
                </a:lnTo>
                <a:lnTo>
                  <a:pt x="125661" y="328798"/>
                </a:lnTo>
                <a:lnTo>
                  <a:pt x="125778" y="228480"/>
                </a:lnTo>
                <a:lnTo>
                  <a:pt x="125697" y="196075"/>
                </a:lnTo>
                <a:lnTo>
                  <a:pt x="124413" y="74512"/>
                </a:lnTo>
                <a:lnTo>
                  <a:pt x="123289" y="17575"/>
                </a:lnTo>
                <a:lnTo>
                  <a:pt x="161818" y="64443"/>
                </a:lnTo>
                <a:lnTo>
                  <a:pt x="492089" y="64443"/>
                </a:lnTo>
                <a:lnTo>
                  <a:pt x="495727" y="70301"/>
                </a:lnTo>
                <a:lnTo>
                  <a:pt x="481050" y="99594"/>
                </a:lnTo>
                <a:lnTo>
                  <a:pt x="161818" y="99594"/>
                </a:lnTo>
                <a:lnTo>
                  <a:pt x="161818" y="228480"/>
                </a:lnTo>
                <a:lnTo>
                  <a:pt x="475618" y="228480"/>
                </a:lnTo>
                <a:lnTo>
                  <a:pt x="475750" y="263631"/>
                </a:lnTo>
                <a:lnTo>
                  <a:pt x="161818" y="263631"/>
                </a:lnTo>
                <a:lnTo>
                  <a:pt x="161818" y="392517"/>
                </a:lnTo>
                <a:lnTo>
                  <a:pt x="476468" y="392517"/>
                </a:lnTo>
                <a:lnTo>
                  <a:pt x="476623" y="413388"/>
                </a:lnTo>
                <a:lnTo>
                  <a:pt x="476992" y="427668"/>
                </a:lnTo>
                <a:lnTo>
                  <a:pt x="161818" y="427668"/>
                </a:lnTo>
                <a:lnTo>
                  <a:pt x="161818" y="474536"/>
                </a:lnTo>
                <a:lnTo>
                  <a:pt x="123289" y="503828"/>
                </a:lnTo>
                <a:close/>
              </a:path>
              <a:path w="591184" h="1377314">
                <a:moveTo>
                  <a:pt x="475618" y="228480"/>
                </a:moveTo>
                <a:lnTo>
                  <a:pt x="439220" y="228480"/>
                </a:lnTo>
                <a:lnTo>
                  <a:pt x="439220" y="99594"/>
                </a:lnTo>
                <a:lnTo>
                  <a:pt x="481050" y="99594"/>
                </a:lnTo>
                <a:lnTo>
                  <a:pt x="475179" y="111311"/>
                </a:lnTo>
                <a:lnTo>
                  <a:pt x="475618" y="228480"/>
                </a:lnTo>
                <a:close/>
              </a:path>
              <a:path w="591184" h="1377314">
                <a:moveTo>
                  <a:pt x="476468" y="392517"/>
                </a:moveTo>
                <a:lnTo>
                  <a:pt x="439220" y="392517"/>
                </a:lnTo>
                <a:lnTo>
                  <a:pt x="439220" y="263631"/>
                </a:lnTo>
                <a:lnTo>
                  <a:pt x="475750" y="263631"/>
                </a:lnTo>
                <a:lnTo>
                  <a:pt x="475994" y="328798"/>
                </a:lnTo>
                <a:lnTo>
                  <a:pt x="476468" y="392517"/>
                </a:lnTo>
                <a:close/>
              </a:path>
              <a:path w="591184" h="1377314">
                <a:moveTo>
                  <a:pt x="439220" y="497970"/>
                </a:moveTo>
                <a:lnTo>
                  <a:pt x="439220" y="427668"/>
                </a:lnTo>
                <a:lnTo>
                  <a:pt x="476992" y="427668"/>
                </a:lnTo>
                <a:lnTo>
                  <a:pt x="477748" y="456960"/>
                </a:lnTo>
                <a:lnTo>
                  <a:pt x="439220" y="497970"/>
                </a:lnTo>
                <a:close/>
              </a:path>
              <a:path w="591184" h="1377314">
                <a:moveTo>
                  <a:pt x="20548" y="597564"/>
                </a:moveTo>
                <a:lnTo>
                  <a:pt x="0" y="550696"/>
                </a:lnTo>
                <a:lnTo>
                  <a:pt x="490591" y="550696"/>
                </a:lnTo>
                <a:lnTo>
                  <a:pt x="531688" y="456960"/>
                </a:lnTo>
                <a:lnTo>
                  <a:pt x="588195" y="585847"/>
                </a:lnTo>
                <a:lnTo>
                  <a:pt x="53939" y="585847"/>
                </a:lnTo>
                <a:lnTo>
                  <a:pt x="20548" y="597564"/>
                </a:lnTo>
                <a:close/>
              </a:path>
              <a:path w="591184" h="1377314">
                <a:moveTo>
                  <a:pt x="35959" y="1259571"/>
                </a:moveTo>
                <a:lnTo>
                  <a:pt x="5137" y="1148260"/>
                </a:lnTo>
                <a:lnTo>
                  <a:pt x="23919" y="1142036"/>
                </a:lnTo>
                <a:lnTo>
                  <a:pt x="63589" y="1128326"/>
                </a:lnTo>
                <a:lnTo>
                  <a:pt x="89899" y="1118968"/>
                </a:lnTo>
                <a:lnTo>
                  <a:pt x="89899" y="585847"/>
                </a:lnTo>
                <a:lnTo>
                  <a:pt x="125858" y="585847"/>
                </a:lnTo>
                <a:lnTo>
                  <a:pt x="125858" y="708875"/>
                </a:lnTo>
                <a:lnTo>
                  <a:pt x="279971" y="708875"/>
                </a:lnTo>
                <a:lnTo>
                  <a:pt x="279971" y="744026"/>
                </a:lnTo>
                <a:lnTo>
                  <a:pt x="125858" y="744026"/>
                </a:lnTo>
                <a:lnTo>
                  <a:pt x="125858" y="878770"/>
                </a:lnTo>
                <a:lnTo>
                  <a:pt x="279971" y="878770"/>
                </a:lnTo>
                <a:lnTo>
                  <a:pt x="279971" y="913921"/>
                </a:lnTo>
                <a:lnTo>
                  <a:pt x="125858" y="913921"/>
                </a:lnTo>
                <a:lnTo>
                  <a:pt x="125858" y="1101392"/>
                </a:lnTo>
                <a:lnTo>
                  <a:pt x="246579" y="1101392"/>
                </a:lnTo>
                <a:lnTo>
                  <a:pt x="161280" y="1151609"/>
                </a:lnTo>
                <a:lnTo>
                  <a:pt x="94394" y="1193114"/>
                </a:lnTo>
                <a:lnTo>
                  <a:pt x="71919" y="1209774"/>
                </a:lnTo>
                <a:lnTo>
                  <a:pt x="35959" y="1259571"/>
                </a:lnTo>
                <a:close/>
              </a:path>
              <a:path w="591184" h="1377314">
                <a:moveTo>
                  <a:pt x="279971" y="708875"/>
                </a:moveTo>
                <a:lnTo>
                  <a:pt x="246579" y="708875"/>
                </a:lnTo>
                <a:lnTo>
                  <a:pt x="246579" y="585847"/>
                </a:lnTo>
                <a:lnTo>
                  <a:pt x="279971" y="585847"/>
                </a:lnTo>
                <a:lnTo>
                  <a:pt x="279971" y="708875"/>
                </a:lnTo>
                <a:close/>
              </a:path>
              <a:path w="591184" h="1377314">
                <a:moveTo>
                  <a:pt x="310793" y="738167"/>
                </a:moveTo>
                <a:lnTo>
                  <a:pt x="290245" y="691299"/>
                </a:lnTo>
                <a:lnTo>
                  <a:pt x="488022" y="691299"/>
                </a:lnTo>
                <a:lnTo>
                  <a:pt x="508571" y="632715"/>
                </a:lnTo>
                <a:lnTo>
                  <a:pt x="549667" y="714733"/>
                </a:lnTo>
                <a:lnTo>
                  <a:pt x="540421" y="726450"/>
                </a:lnTo>
                <a:lnTo>
                  <a:pt x="344184" y="726450"/>
                </a:lnTo>
                <a:lnTo>
                  <a:pt x="310793" y="738167"/>
                </a:lnTo>
                <a:close/>
              </a:path>
              <a:path w="591184" h="1377314">
                <a:moveTo>
                  <a:pt x="287676" y="1359165"/>
                </a:moveTo>
                <a:lnTo>
                  <a:pt x="279971" y="1341590"/>
                </a:lnTo>
                <a:lnTo>
                  <a:pt x="298231" y="1311932"/>
                </a:lnTo>
                <a:lnTo>
                  <a:pt x="332585" y="1250418"/>
                </a:lnTo>
                <a:lnTo>
                  <a:pt x="364049" y="1185974"/>
                </a:lnTo>
                <a:lnTo>
                  <a:pt x="392625" y="1118602"/>
                </a:lnTo>
                <a:lnTo>
                  <a:pt x="405829" y="1083817"/>
                </a:lnTo>
                <a:lnTo>
                  <a:pt x="394832" y="1042625"/>
                </a:lnTo>
                <a:lnTo>
                  <a:pt x="376210" y="959141"/>
                </a:lnTo>
                <a:lnTo>
                  <a:pt x="368585" y="916851"/>
                </a:lnTo>
                <a:lnTo>
                  <a:pt x="361762" y="873095"/>
                </a:lnTo>
                <a:lnTo>
                  <a:pt x="349598" y="778183"/>
                </a:lnTo>
                <a:lnTo>
                  <a:pt x="344184" y="726450"/>
                </a:lnTo>
                <a:lnTo>
                  <a:pt x="357027" y="726450"/>
                </a:lnTo>
                <a:lnTo>
                  <a:pt x="362645" y="767460"/>
                </a:lnTo>
                <a:lnTo>
                  <a:pt x="376324" y="846877"/>
                </a:lnTo>
                <a:lnTo>
                  <a:pt x="385281" y="890487"/>
                </a:lnTo>
                <a:lnTo>
                  <a:pt x="397736" y="941228"/>
                </a:lnTo>
                <a:lnTo>
                  <a:pt x="413694" y="997038"/>
                </a:lnTo>
                <a:lnTo>
                  <a:pt x="423809" y="1025233"/>
                </a:lnTo>
                <a:lnTo>
                  <a:pt x="460259" y="1025233"/>
                </a:lnTo>
                <a:lnTo>
                  <a:pt x="455193" y="1043265"/>
                </a:lnTo>
                <a:lnTo>
                  <a:pt x="444357" y="1077959"/>
                </a:lnTo>
                <a:lnTo>
                  <a:pt x="468431" y="1126171"/>
                </a:lnTo>
                <a:lnTo>
                  <a:pt x="470760" y="1130685"/>
                </a:lnTo>
                <a:lnTo>
                  <a:pt x="423809" y="1130685"/>
                </a:lnTo>
                <a:lnTo>
                  <a:pt x="410444" y="1159886"/>
                </a:lnTo>
                <a:lnTo>
                  <a:pt x="380585" y="1217738"/>
                </a:lnTo>
                <a:lnTo>
                  <a:pt x="346551" y="1274858"/>
                </a:lnTo>
                <a:lnTo>
                  <a:pt x="310339" y="1328302"/>
                </a:lnTo>
                <a:lnTo>
                  <a:pt x="287676" y="1359165"/>
                </a:lnTo>
                <a:close/>
              </a:path>
              <a:path w="591184" h="1377314">
                <a:moveTo>
                  <a:pt x="460259" y="1025233"/>
                </a:moveTo>
                <a:lnTo>
                  <a:pt x="423809" y="1025233"/>
                </a:lnTo>
                <a:lnTo>
                  <a:pt x="434329" y="987799"/>
                </a:lnTo>
                <a:lnTo>
                  <a:pt x="451924" y="918606"/>
                </a:lnTo>
                <a:lnTo>
                  <a:pt x="461053" y="878770"/>
                </a:lnTo>
                <a:lnTo>
                  <a:pt x="469906" y="836840"/>
                </a:lnTo>
                <a:lnTo>
                  <a:pt x="483600" y="766220"/>
                </a:lnTo>
                <a:lnTo>
                  <a:pt x="490591" y="726450"/>
                </a:lnTo>
                <a:lnTo>
                  <a:pt x="540421" y="726450"/>
                </a:lnTo>
                <a:lnTo>
                  <a:pt x="526550" y="744026"/>
                </a:lnTo>
                <a:lnTo>
                  <a:pt x="515973" y="796796"/>
                </a:lnTo>
                <a:lnTo>
                  <a:pt x="496931" y="884354"/>
                </a:lnTo>
                <a:lnTo>
                  <a:pt x="476383" y="967838"/>
                </a:lnTo>
                <a:lnTo>
                  <a:pt x="460259" y="1025233"/>
                </a:lnTo>
                <a:close/>
              </a:path>
              <a:path w="591184" h="1377314">
                <a:moveTo>
                  <a:pt x="279971" y="878770"/>
                </a:moveTo>
                <a:lnTo>
                  <a:pt x="246579" y="878770"/>
                </a:lnTo>
                <a:lnTo>
                  <a:pt x="246579" y="744026"/>
                </a:lnTo>
                <a:lnTo>
                  <a:pt x="279971" y="744026"/>
                </a:lnTo>
                <a:lnTo>
                  <a:pt x="279971" y="878770"/>
                </a:lnTo>
                <a:close/>
              </a:path>
              <a:path w="591184" h="1377314">
                <a:moveTo>
                  <a:pt x="246579" y="1376741"/>
                </a:moveTo>
                <a:lnTo>
                  <a:pt x="246579" y="1101392"/>
                </a:lnTo>
                <a:lnTo>
                  <a:pt x="125858" y="1101392"/>
                </a:lnTo>
                <a:lnTo>
                  <a:pt x="246579" y="1054525"/>
                </a:lnTo>
                <a:lnTo>
                  <a:pt x="246579" y="913921"/>
                </a:lnTo>
                <a:lnTo>
                  <a:pt x="279971" y="913921"/>
                </a:lnTo>
                <a:lnTo>
                  <a:pt x="279971" y="1036949"/>
                </a:lnTo>
                <a:lnTo>
                  <a:pt x="339903" y="1036949"/>
                </a:lnTo>
                <a:lnTo>
                  <a:pt x="279971" y="1077959"/>
                </a:lnTo>
                <a:lnTo>
                  <a:pt x="279971" y="1329873"/>
                </a:lnTo>
                <a:lnTo>
                  <a:pt x="246579" y="1376741"/>
                </a:lnTo>
                <a:close/>
              </a:path>
              <a:path w="591184" h="1377314">
                <a:moveTo>
                  <a:pt x="339903" y="1036949"/>
                </a:moveTo>
                <a:lnTo>
                  <a:pt x="279971" y="1036949"/>
                </a:lnTo>
                <a:lnTo>
                  <a:pt x="354458" y="1001799"/>
                </a:lnTo>
                <a:lnTo>
                  <a:pt x="357027" y="1025233"/>
                </a:lnTo>
                <a:lnTo>
                  <a:pt x="339903" y="1036949"/>
                </a:lnTo>
                <a:close/>
              </a:path>
              <a:path w="591184" h="1377314">
                <a:moveTo>
                  <a:pt x="539393" y="1335731"/>
                </a:moveTo>
                <a:lnTo>
                  <a:pt x="501296" y="1286256"/>
                </a:lnTo>
                <a:lnTo>
                  <a:pt x="468597" y="1230095"/>
                </a:lnTo>
                <a:lnTo>
                  <a:pt x="441166" y="1171607"/>
                </a:lnTo>
                <a:lnTo>
                  <a:pt x="423809" y="1130685"/>
                </a:lnTo>
                <a:lnTo>
                  <a:pt x="470760" y="1130685"/>
                </a:lnTo>
                <a:lnTo>
                  <a:pt x="473734" y="1136452"/>
                </a:lnTo>
                <a:lnTo>
                  <a:pt x="491714" y="1167209"/>
                </a:lnTo>
                <a:lnTo>
                  <a:pt x="516276" y="1200987"/>
                </a:lnTo>
                <a:lnTo>
                  <a:pt x="559820" y="1233482"/>
                </a:lnTo>
                <a:lnTo>
                  <a:pt x="590764" y="1241996"/>
                </a:lnTo>
                <a:lnTo>
                  <a:pt x="590764" y="1265430"/>
                </a:lnTo>
                <a:lnTo>
                  <a:pt x="562497" y="1283241"/>
                </a:lnTo>
                <a:lnTo>
                  <a:pt x="551432" y="1298383"/>
                </a:lnTo>
                <a:lnTo>
                  <a:pt x="546730" y="1310641"/>
                </a:lnTo>
                <a:lnTo>
                  <a:pt x="539393" y="1335731"/>
                </a:lnTo>
                <a:close/>
              </a:path>
            </a:pathLst>
          </a:custGeom>
          <a:solidFill>
            <a:srgbClr val="2E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7085405" y="913908"/>
            <a:ext cx="593725" cy="1388745"/>
          </a:xfrm>
          <a:custGeom>
            <a:rect l="l" t="t" r="r" b="b"/>
            <a:pathLst>
              <a:path w="593725" h="1388745">
                <a:moveTo>
                  <a:pt x="17979" y="919780"/>
                </a:moveTo>
                <a:lnTo>
                  <a:pt x="0" y="890487"/>
                </a:lnTo>
                <a:lnTo>
                  <a:pt x="15410" y="831903"/>
                </a:lnTo>
                <a:lnTo>
                  <a:pt x="24913" y="806082"/>
                </a:lnTo>
                <a:lnTo>
                  <a:pt x="34072" y="776156"/>
                </a:lnTo>
                <a:lnTo>
                  <a:pt x="43705" y="730753"/>
                </a:lnTo>
                <a:lnTo>
                  <a:pt x="47122" y="706690"/>
                </a:lnTo>
                <a:lnTo>
                  <a:pt x="53939" y="650290"/>
                </a:lnTo>
                <a:lnTo>
                  <a:pt x="64213" y="650290"/>
                </a:lnTo>
                <a:lnTo>
                  <a:pt x="66781" y="720592"/>
                </a:lnTo>
                <a:lnTo>
                  <a:pt x="557508" y="720592"/>
                </a:lnTo>
                <a:lnTo>
                  <a:pt x="571297" y="755743"/>
                </a:lnTo>
                <a:lnTo>
                  <a:pt x="66781" y="755743"/>
                </a:lnTo>
                <a:lnTo>
                  <a:pt x="62990" y="832828"/>
                </a:lnTo>
                <a:lnTo>
                  <a:pt x="60762" y="852316"/>
                </a:lnTo>
                <a:lnTo>
                  <a:pt x="57315" y="868474"/>
                </a:lnTo>
                <a:lnTo>
                  <a:pt x="51371" y="890487"/>
                </a:lnTo>
                <a:lnTo>
                  <a:pt x="33397" y="916992"/>
                </a:lnTo>
                <a:lnTo>
                  <a:pt x="17979" y="919780"/>
                </a:lnTo>
                <a:close/>
              </a:path>
              <a:path w="593725" h="1388745">
                <a:moveTo>
                  <a:pt x="557508" y="720592"/>
                </a:moveTo>
                <a:lnTo>
                  <a:pt x="513708" y="720592"/>
                </a:lnTo>
                <a:lnTo>
                  <a:pt x="536824" y="667865"/>
                </a:lnTo>
                <a:lnTo>
                  <a:pt x="557508" y="720592"/>
                </a:lnTo>
                <a:close/>
              </a:path>
              <a:path w="593725" h="1388745">
                <a:moveTo>
                  <a:pt x="488022" y="908063"/>
                </a:moveTo>
                <a:lnTo>
                  <a:pt x="480317" y="896346"/>
                </a:lnTo>
                <a:lnTo>
                  <a:pt x="516276" y="755743"/>
                </a:lnTo>
                <a:lnTo>
                  <a:pt x="571297" y="755743"/>
                </a:lnTo>
                <a:lnTo>
                  <a:pt x="580464" y="779112"/>
                </a:lnTo>
                <a:lnTo>
                  <a:pt x="571165" y="779112"/>
                </a:lnTo>
                <a:lnTo>
                  <a:pt x="565499" y="780138"/>
                </a:lnTo>
                <a:lnTo>
                  <a:pt x="532269" y="814190"/>
                </a:lnTo>
                <a:lnTo>
                  <a:pt x="517185" y="841519"/>
                </a:lnTo>
                <a:lnTo>
                  <a:pt x="488022" y="908063"/>
                </a:lnTo>
                <a:close/>
              </a:path>
              <a:path w="593725" h="1388745">
                <a:moveTo>
                  <a:pt x="580490" y="779177"/>
                </a:moveTo>
                <a:lnTo>
                  <a:pt x="571165" y="779112"/>
                </a:lnTo>
                <a:lnTo>
                  <a:pt x="580464" y="779112"/>
                </a:lnTo>
                <a:close/>
              </a:path>
              <a:path w="593725" h="1388745">
                <a:moveTo>
                  <a:pt x="2568" y="1388458"/>
                </a:moveTo>
                <a:lnTo>
                  <a:pt x="0" y="1365024"/>
                </a:lnTo>
                <a:lnTo>
                  <a:pt x="33196" y="1345423"/>
                </a:lnTo>
                <a:lnTo>
                  <a:pt x="63510" y="1324106"/>
                </a:lnTo>
                <a:lnTo>
                  <a:pt x="104572" y="1281197"/>
                </a:lnTo>
                <a:lnTo>
                  <a:pt x="126251" y="1247134"/>
                </a:lnTo>
                <a:lnTo>
                  <a:pt x="148197" y="1190116"/>
                </a:lnTo>
                <a:lnTo>
                  <a:pt x="161080" y="1114139"/>
                </a:lnTo>
                <a:lnTo>
                  <a:pt x="165413" y="1066539"/>
                </a:lnTo>
                <a:lnTo>
                  <a:pt x="168344" y="1012531"/>
                </a:lnTo>
                <a:lnTo>
                  <a:pt x="169848" y="952954"/>
                </a:lnTo>
                <a:lnTo>
                  <a:pt x="169523" y="849478"/>
                </a:lnTo>
                <a:lnTo>
                  <a:pt x="208051" y="908063"/>
                </a:lnTo>
                <a:lnTo>
                  <a:pt x="401976" y="908063"/>
                </a:lnTo>
                <a:lnTo>
                  <a:pt x="410966" y="925638"/>
                </a:lnTo>
                <a:lnTo>
                  <a:pt x="400692" y="943214"/>
                </a:lnTo>
                <a:lnTo>
                  <a:pt x="208051" y="943214"/>
                </a:lnTo>
                <a:lnTo>
                  <a:pt x="206592" y="1020896"/>
                </a:lnTo>
                <a:lnTo>
                  <a:pt x="203787" y="1071997"/>
                </a:lnTo>
                <a:lnTo>
                  <a:pt x="199693" y="1115661"/>
                </a:lnTo>
                <a:lnTo>
                  <a:pt x="194235" y="1154840"/>
                </a:lnTo>
                <a:lnTo>
                  <a:pt x="179225" y="1219740"/>
                </a:lnTo>
                <a:lnTo>
                  <a:pt x="164386" y="1256642"/>
                </a:lnTo>
                <a:lnTo>
                  <a:pt x="129820" y="1306016"/>
                </a:lnTo>
                <a:lnTo>
                  <a:pt x="80707" y="1347952"/>
                </a:lnTo>
                <a:lnTo>
                  <a:pt x="42603" y="1369540"/>
                </a:lnTo>
                <a:lnTo>
                  <a:pt x="2568" y="1388458"/>
                </a:lnTo>
                <a:close/>
              </a:path>
              <a:path w="593725" h="1388745">
                <a:moveTo>
                  <a:pt x="401976" y="908063"/>
                </a:moveTo>
                <a:lnTo>
                  <a:pt x="351890" y="908063"/>
                </a:lnTo>
                <a:lnTo>
                  <a:pt x="375006" y="855337"/>
                </a:lnTo>
                <a:lnTo>
                  <a:pt x="401976" y="908063"/>
                </a:lnTo>
                <a:close/>
              </a:path>
              <a:path w="593725" h="1388745">
                <a:moveTo>
                  <a:pt x="534256" y="1324014"/>
                </a:moveTo>
                <a:lnTo>
                  <a:pt x="416103" y="1324014"/>
                </a:lnTo>
                <a:lnTo>
                  <a:pt x="391286" y="1322491"/>
                </a:lnTo>
                <a:lnTo>
                  <a:pt x="360478" y="1281975"/>
                </a:lnTo>
                <a:lnTo>
                  <a:pt x="354543" y="1225943"/>
                </a:lnTo>
                <a:lnTo>
                  <a:pt x="354458" y="943214"/>
                </a:lnTo>
                <a:lnTo>
                  <a:pt x="400692" y="943214"/>
                </a:lnTo>
                <a:lnTo>
                  <a:pt x="390418" y="960789"/>
                </a:lnTo>
                <a:lnTo>
                  <a:pt x="390418" y="1195128"/>
                </a:lnTo>
                <a:lnTo>
                  <a:pt x="398775" y="1242064"/>
                </a:lnTo>
                <a:lnTo>
                  <a:pt x="434083" y="1259571"/>
                </a:lnTo>
                <a:lnTo>
                  <a:pt x="588655" y="1259571"/>
                </a:lnTo>
                <a:lnTo>
                  <a:pt x="584182" y="1276376"/>
                </a:lnTo>
                <a:lnTo>
                  <a:pt x="558787" y="1316005"/>
                </a:lnTo>
                <a:lnTo>
                  <a:pt x="555984" y="1317346"/>
                </a:lnTo>
                <a:lnTo>
                  <a:pt x="534256" y="1324014"/>
                </a:lnTo>
                <a:close/>
              </a:path>
              <a:path w="593725" h="1388745">
                <a:moveTo>
                  <a:pt x="588655" y="1259571"/>
                </a:moveTo>
                <a:lnTo>
                  <a:pt x="516276" y="1259571"/>
                </a:lnTo>
                <a:lnTo>
                  <a:pt x="532012" y="1249367"/>
                </a:lnTo>
                <a:lnTo>
                  <a:pt x="534350" y="1244498"/>
                </a:lnTo>
                <a:lnTo>
                  <a:pt x="545814" y="1198057"/>
                </a:lnTo>
                <a:lnTo>
                  <a:pt x="548623" y="1164920"/>
                </a:lnTo>
                <a:lnTo>
                  <a:pt x="550922" y="1107239"/>
                </a:lnTo>
                <a:lnTo>
                  <a:pt x="552236" y="1036949"/>
                </a:lnTo>
                <a:lnTo>
                  <a:pt x="565078" y="1036949"/>
                </a:lnTo>
                <a:lnTo>
                  <a:pt x="566150" y="1093638"/>
                </a:lnTo>
                <a:lnTo>
                  <a:pt x="567801" y="1136936"/>
                </a:lnTo>
                <a:lnTo>
                  <a:pt x="581602" y="1224152"/>
                </a:lnTo>
                <a:lnTo>
                  <a:pt x="593332" y="1241996"/>
                </a:lnTo>
                <a:lnTo>
                  <a:pt x="588655" y="1259571"/>
                </a:lnTo>
                <a:close/>
              </a:path>
              <a:path w="593725" h="1388745">
                <a:moveTo>
                  <a:pt x="457841" y="351508"/>
                </a:moveTo>
                <a:lnTo>
                  <a:pt x="405829" y="351508"/>
                </a:lnTo>
                <a:lnTo>
                  <a:pt x="428945" y="298782"/>
                </a:lnTo>
                <a:lnTo>
                  <a:pt x="457841" y="351508"/>
                </a:lnTo>
                <a:close/>
              </a:path>
              <a:path w="593725" h="1388745">
                <a:moveTo>
                  <a:pt x="133564" y="644431"/>
                </a:moveTo>
                <a:lnTo>
                  <a:pt x="134988" y="570565"/>
                </a:lnTo>
                <a:lnTo>
                  <a:pt x="135971" y="502181"/>
                </a:lnTo>
                <a:lnTo>
                  <a:pt x="136132" y="465748"/>
                </a:lnTo>
                <a:lnTo>
                  <a:pt x="135971" y="430414"/>
                </a:lnTo>
                <a:lnTo>
                  <a:pt x="134959" y="366902"/>
                </a:lnTo>
                <a:lnTo>
                  <a:pt x="133564" y="304640"/>
                </a:lnTo>
                <a:lnTo>
                  <a:pt x="172092" y="351508"/>
                </a:lnTo>
                <a:lnTo>
                  <a:pt x="457841" y="351508"/>
                </a:lnTo>
                <a:lnTo>
                  <a:pt x="467473" y="369083"/>
                </a:lnTo>
                <a:lnTo>
                  <a:pt x="455915" y="386659"/>
                </a:lnTo>
                <a:lnTo>
                  <a:pt x="172092" y="386659"/>
                </a:lnTo>
                <a:lnTo>
                  <a:pt x="172092" y="550696"/>
                </a:lnTo>
                <a:lnTo>
                  <a:pt x="445651" y="550696"/>
                </a:lnTo>
                <a:lnTo>
                  <a:pt x="445802" y="562413"/>
                </a:lnTo>
                <a:lnTo>
                  <a:pt x="446444" y="585847"/>
                </a:lnTo>
                <a:lnTo>
                  <a:pt x="172092" y="585847"/>
                </a:lnTo>
                <a:lnTo>
                  <a:pt x="172092" y="615139"/>
                </a:lnTo>
                <a:lnTo>
                  <a:pt x="133564" y="644431"/>
                </a:lnTo>
                <a:close/>
              </a:path>
              <a:path w="593725" h="1388745">
                <a:moveTo>
                  <a:pt x="445651" y="550696"/>
                </a:moveTo>
                <a:lnTo>
                  <a:pt x="410966" y="550696"/>
                </a:lnTo>
                <a:lnTo>
                  <a:pt x="410966" y="386659"/>
                </a:lnTo>
                <a:lnTo>
                  <a:pt x="455915" y="386659"/>
                </a:lnTo>
                <a:lnTo>
                  <a:pt x="444357" y="404234"/>
                </a:lnTo>
                <a:lnTo>
                  <a:pt x="444690" y="476180"/>
                </a:lnTo>
                <a:lnTo>
                  <a:pt x="445651" y="550696"/>
                </a:lnTo>
                <a:close/>
              </a:path>
              <a:path w="593725" h="1388745">
                <a:moveTo>
                  <a:pt x="410966" y="638573"/>
                </a:moveTo>
                <a:lnTo>
                  <a:pt x="410966" y="585847"/>
                </a:lnTo>
                <a:lnTo>
                  <a:pt x="446444" y="585847"/>
                </a:lnTo>
                <a:lnTo>
                  <a:pt x="446926" y="603422"/>
                </a:lnTo>
                <a:lnTo>
                  <a:pt x="410966" y="638573"/>
                </a:lnTo>
                <a:close/>
              </a:path>
              <a:path w="593725" h="1388745">
                <a:moveTo>
                  <a:pt x="292813" y="216763"/>
                </a:moveTo>
                <a:lnTo>
                  <a:pt x="279971" y="169895"/>
                </a:lnTo>
                <a:lnTo>
                  <a:pt x="274916" y="142449"/>
                </a:lnTo>
                <a:lnTo>
                  <a:pt x="269013" y="115521"/>
                </a:lnTo>
                <a:lnTo>
                  <a:pt x="258097" y="77441"/>
                </a:lnTo>
                <a:lnTo>
                  <a:pt x="255208" y="69165"/>
                </a:lnTo>
                <a:lnTo>
                  <a:pt x="236305" y="17575"/>
                </a:lnTo>
                <a:lnTo>
                  <a:pt x="241443" y="0"/>
                </a:lnTo>
                <a:lnTo>
                  <a:pt x="308224" y="79089"/>
                </a:lnTo>
                <a:lnTo>
                  <a:pt x="315930" y="128886"/>
                </a:lnTo>
                <a:lnTo>
                  <a:pt x="315123" y="136466"/>
                </a:lnTo>
                <a:lnTo>
                  <a:pt x="306940" y="187471"/>
                </a:lnTo>
                <a:lnTo>
                  <a:pt x="292813" y="216763"/>
                </a:lnTo>
                <a:close/>
              </a:path>
              <a:path w="593725" h="1388745">
                <a:moveTo>
                  <a:pt x="38527" y="275348"/>
                </a:moveTo>
                <a:lnTo>
                  <a:pt x="15410" y="222621"/>
                </a:lnTo>
                <a:lnTo>
                  <a:pt x="482886" y="222621"/>
                </a:lnTo>
                <a:lnTo>
                  <a:pt x="518845" y="140603"/>
                </a:lnTo>
                <a:lnTo>
                  <a:pt x="570216" y="257772"/>
                </a:lnTo>
                <a:lnTo>
                  <a:pt x="97604" y="257772"/>
                </a:lnTo>
                <a:lnTo>
                  <a:pt x="76965" y="260474"/>
                </a:lnTo>
                <a:lnTo>
                  <a:pt x="56640" y="266521"/>
                </a:lnTo>
                <a:lnTo>
                  <a:pt x="38527" y="275348"/>
                </a:lnTo>
                <a:close/>
              </a:path>
            </a:pathLst>
          </a:custGeom>
          <a:solidFill>
            <a:srgbClr val="2E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853565" y="2092007"/>
            <a:ext cx="787400" cy="414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6000" b="1" spc="-50">
                <a:solidFill>
                  <a:srgbClr val="2E75B6"/>
                </a:solidFill>
                <a:latin typeface="微软雅黑"/>
                <a:cs typeface="微软雅黑"/>
              </a:rPr>
              <a:t>渴右丢</a:t>
            </a:r>
            <a:endParaRPr sz="6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139565" y="2092007"/>
            <a:ext cx="787400" cy="414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6000" b="1" spc="-50">
                <a:solidFill>
                  <a:srgbClr val="2E75B6"/>
                </a:solidFill>
                <a:latin typeface="微软雅黑"/>
                <a:cs typeface="微软雅黑"/>
              </a:rPr>
              <a:t>喝石法</a:t>
            </a:r>
            <a:endParaRPr sz="6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187565" y="2092007"/>
            <a:ext cx="787400" cy="414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6000" b="1" spc="-50">
                <a:solidFill>
                  <a:srgbClr val="2E75B6"/>
                </a:solidFill>
                <a:latin typeface="微软雅黑"/>
                <a:cs typeface="微软雅黑"/>
              </a:rPr>
              <a:t>为鸟鸦</a:t>
            </a:r>
            <a:endParaRPr sz="60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473565" y="2092007"/>
            <a:ext cx="787400" cy="414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6000" b="1" spc="-50">
                <a:solidFill>
                  <a:srgbClr val="2E75B6"/>
                </a:solidFill>
                <a:latin typeface="微软雅黑"/>
                <a:cs typeface="微软雅黑"/>
              </a:rPr>
              <a:t>办乌鸭</a:t>
            </a:r>
            <a:endParaRPr sz="60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855913" y="3068638"/>
            <a:ext cx="990600" cy="0"/>
          </a:xfrm>
          <a:custGeom>
            <a:rect l="l" t="t" r="r" b="b"/>
            <a:pathLst>
              <a:path w="990600">
                <a:moveTo>
                  <a:pt x="0" y="0"/>
                </a:moveTo>
                <a:lnTo>
                  <a:pt x="990600" y="0"/>
                </a:lnTo>
              </a:path>
            </a:pathLst>
          </a:custGeom>
          <a:ln w="571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855913" y="4437062"/>
            <a:ext cx="990600" cy="0"/>
          </a:xfrm>
          <a:custGeom>
            <a:rect l="l" t="t" r="r" b="b"/>
            <a:pathLst>
              <a:path w="990600">
                <a:moveTo>
                  <a:pt x="0" y="0"/>
                </a:moveTo>
                <a:lnTo>
                  <a:pt x="990600" y="0"/>
                </a:lnTo>
              </a:path>
            </a:pathLst>
          </a:custGeom>
          <a:ln w="571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855913" y="5805487"/>
            <a:ext cx="990600" cy="0"/>
          </a:xfrm>
          <a:custGeom>
            <a:rect l="l" t="t" r="r" b="b"/>
            <a:pathLst>
              <a:path w="990600">
                <a:moveTo>
                  <a:pt x="0" y="0"/>
                </a:moveTo>
                <a:lnTo>
                  <a:pt x="990600" y="0"/>
                </a:lnTo>
              </a:path>
            </a:pathLst>
          </a:custGeom>
          <a:ln w="571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183563" y="3068638"/>
            <a:ext cx="990600" cy="0"/>
          </a:xfrm>
          <a:custGeom>
            <a:rect l="l" t="t" r="r" b="b"/>
            <a:pathLst>
              <a:path w="990600">
                <a:moveTo>
                  <a:pt x="0" y="0"/>
                </a:moveTo>
                <a:lnTo>
                  <a:pt x="990600" y="0"/>
                </a:lnTo>
              </a:path>
            </a:pathLst>
          </a:custGeom>
          <a:ln w="571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8256588" y="4437062"/>
            <a:ext cx="990600" cy="0"/>
          </a:xfrm>
          <a:custGeom>
            <a:rect l="l" t="t" r="r" b="b"/>
            <a:pathLst>
              <a:path w="990600">
                <a:moveTo>
                  <a:pt x="0" y="0"/>
                </a:moveTo>
                <a:lnTo>
                  <a:pt x="990600" y="0"/>
                </a:lnTo>
              </a:path>
            </a:pathLst>
          </a:custGeom>
          <a:ln w="571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256588" y="5805487"/>
            <a:ext cx="990600" cy="0"/>
          </a:xfrm>
          <a:custGeom>
            <a:rect l="l" t="t" r="r" b="b"/>
            <a:pathLst>
              <a:path w="990600">
                <a:moveTo>
                  <a:pt x="0" y="0"/>
                </a:moveTo>
                <a:lnTo>
                  <a:pt x="990600" y="0"/>
                </a:lnTo>
              </a:path>
            </a:pathLst>
          </a:custGeom>
          <a:ln w="571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900238" y="698500"/>
            <a:ext cx="3181985" cy="1992630"/>
            <a:chOff x="1900238" y="698500"/>
            <a:chExt cx="3181985" cy="1992630"/>
          </a:xfrm>
        </p:grpSpPr>
        <p:sp>
          <p:nvSpPr>
            <p:cNvPr id="3" name="object 3"/>
            <p:cNvSpPr/>
            <p:nvPr/>
          </p:nvSpPr>
          <p:spPr>
            <a:xfrm>
              <a:off x="1919288" y="1773238"/>
              <a:ext cx="2073275" cy="6350"/>
            </a:xfrm>
            <a:custGeom>
              <a:rect l="l" t="t" r="r" b="b"/>
              <a:pathLst>
                <a:path w="2073275" h="6350">
                  <a:moveTo>
                    <a:pt x="0" y="6350"/>
                  </a:moveTo>
                  <a:lnTo>
                    <a:pt x="2073275" y="0"/>
                  </a:lnTo>
                </a:path>
              </a:pathLst>
            </a:custGeom>
            <a:ln w="38100">
              <a:solidFill>
                <a:srgbClr val="93B3D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628900" y="698500"/>
              <a:ext cx="2453005" cy="1992629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812925" y="2929890"/>
            <a:ext cx="4902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0">
                <a:solidFill>
                  <a:srgbClr val="2E75B6"/>
                </a:solidFill>
                <a:latin typeface="微软雅黑"/>
                <a:cs typeface="微软雅黑"/>
              </a:rPr>
              <a:t>一只乌鸦口渴了，</a:t>
            </a:r>
            <a:endParaRPr sz="4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299325" y="2929890"/>
            <a:ext cx="3683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/>
              <a:t>到处找水喝。</a:t>
            </a:r>
            <a:endParaRPr sz="4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55153" y="547113"/>
            <a:ext cx="8864600" cy="195453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indent="1219200">
              <a:lnSpc>
                <a:spcPct val="104099"/>
              </a:lnSpc>
              <a:spcBef>
                <a:spcPts val="295"/>
              </a:spcBef>
            </a:pPr>
            <a:r>
              <a:rPr spc="-5">
                <a:solidFill>
                  <a:srgbClr val="000000"/>
                </a:solidFill>
              </a:rPr>
              <a:t>乌鸦看见一个瓶子，瓶子里有水。但是，瓶子里水不多，瓶口又小，乌</a:t>
            </a:r>
            <a:r>
              <a:rPr spc="1000">
                <a:solidFill>
                  <a:srgbClr val="000000"/>
                </a:solidFill>
              </a:rPr>
              <a:t> </a:t>
            </a:r>
            <a:r>
              <a:rPr spc="-20">
                <a:solidFill>
                  <a:srgbClr val="000000"/>
                </a:solidFill>
              </a:rPr>
              <a:t>鸦喝不</a:t>
            </a:r>
            <a:r>
              <a:rPr spc="1000">
                <a:solidFill>
                  <a:srgbClr val="000000"/>
                </a:solidFill>
              </a:rPr>
              <a:t>                         </a:t>
            </a:r>
            <a:r>
              <a:rPr spc="-10">
                <a:solidFill>
                  <a:srgbClr val="000000"/>
                </a:solidFill>
              </a:rPr>
              <a:t>着水，怎么办呢？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802889" y="2965133"/>
            <a:ext cx="939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b="1">
                <a:solidFill>
                  <a:srgbClr val="2E75B6"/>
                </a:solidFill>
                <a:latin typeface="微软雅黑"/>
                <a:cs typeface="微软雅黑"/>
              </a:rPr>
              <a:t>着</a:t>
            </a:r>
            <a:endParaRPr sz="72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851274" y="2662237"/>
            <a:ext cx="215900" cy="2016125"/>
          </a:xfrm>
          <a:custGeom>
            <a:rect l="l" t="t" r="r" b="b"/>
            <a:pathLst>
              <a:path w="215900" h="2016125">
                <a:moveTo>
                  <a:pt x="215900" y="2016124"/>
                </a:moveTo>
                <a:lnTo>
                  <a:pt x="152146" y="1983708"/>
                </a:lnTo>
                <a:lnTo>
                  <a:pt x="128778" y="1947339"/>
                </a:lnTo>
                <a:lnTo>
                  <a:pt x="113453" y="1901219"/>
                </a:lnTo>
                <a:lnTo>
                  <a:pt x="107950" y="1848115"/>
                </a:lnTo>
                <a:lnTo>
                  <a:pt x="107950" y="1161797"/>
                </a:lnTo>
                <a:lnTo>
                  <a:pt x="102446" y="1108693"/>
                </a:lnTo>
                <a:lnTo>
                  <a:pt x="87122" y="1062573"/>
                </a:lnTo>
                <a:lnTo>
                  <a:pt x="63753" y="1026204"/>
                </a:lnTo>
                <a:lnTo>
                  <a:pt x="34120" y="1002353"/>
                </a:lnTo>
                <a:lnTo>
                  <a:pt x="0" y="993788"/>
                </a:lnTo>
                <a:lnTo>
                  <a:pt x="34120" y="985222"/>
                </a:lnTo>
                <a:lnTo>
                  <a:pt x="63753" y="961371"/>
                </a:lnTo>
                <a:lnTo>
                  <a:pt x="87121" y="925002"/>
                </a:lnTo>
                <a:lnTo>
                  <a:pt x="102446" y="878882"/>
                </a:lnTo>
                <a:lnTo>
                  <a:pt x="107949" y="825778"/>
                </a:lnTo>
                <a:lnTo>
                  <a:pt x="107950" y="168009"/>
                </a:lnTo>
                <a:lnTo>
                  <a:pt x="113453" y="114905"/>
                </a:lnTo>
                <a:lnTo>
                  <a:pt x="128778" y="68785"/>
                </a:lnTo>
                <a:lnTo>
                  <a:pt x="152146" y="32416"/>
                </a:lnTo>
                <a:lnTo>
                  <a:pt x="181779" y="8565"/>
                </a:lnTo>
                <a:lnTo>
                  <a:pt x="215900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647690"/>
              </a:tabLst>
            </a:pPr>
            <a:r>
              <a:rPr sz="4800" spc="-250"/>
              <a:t>zh</a:t>
            </a:r>
            <a:r>
              <a:rPr sz="7200" spc="-375" baseline="2314"/>
              <a:t>á</a:t>
            </a:r>
            <a:r>
              <a:rPr sz="4800" spc="-250"/>
              <a:t>o(</a:t>
            </a:r>
            <a:r>
              <a:rPr sz="7200" baseline="1157"/>
              <a:t>喝不</a:t>
            </a:r>
            <a:r>
              <a:rPr sz="7200" spc="-322" baseline="1157"/>
              <a:t>着</a:t>
            </a:r>
            <a:r>
              <a:rPr sz="4800" spc="470"/>
              <a:t>)</a:t>
            </a:r>
            <a:r>
              <a:rPr sz="4800" u="sng">
                <a:uFill>
                  <a:solidFill>
                    <a:srgbClr val="2E75B6"/>
                  </a:solidFill>
                </a:uFill>
                <a:latin typeface="Times New Roman"/>
                <a:cs typeface="Times New Roman"/>
              </a:rPr>
              <a:t>	</a:t>
            </a:r>
            <a:endParaRPr sz="4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625">
              <a:lnSpc>
                <a:spcPct val="100000"/>
              </a:lnSpc>
              <a:spcBef>
                <a:spcPts val="100"/>
              </a:spcBef>
            </a:pPr>
            <a:r>
              <a:rPr sz="4800" spc="-295">
                <a:solidFill>
                  <a:srgbClr val="2E75B6"/>
                </a:solidFill>
              </a:rPr>
              <a:t>zhe（</a:t>
            </a:r>
            <a:r>
              <a:rPr sz="4800" spc="-990">
                <a:solidFill>
                  <a:srgbClr val="2E75B6"/>
                </a:solidFill>
              </a:rPr>
              <a:t> </a:t>
            </a:r>
            <a:r>
              <a:rPr sz="7200" spc="262" baseline="-1736">
                <a:solidFill>
                  <a:srgbClr val="2E75B6"/>
                </a:solidFill>
              </a:rPr>
              <a:t>笑着 </a:t>
            </a:r>
            <a:r>
              <a:rPr sz="4800" spc="-50">
                <a:solidFill>
                  <a:srgbClr val="2E75B6"/>
                </a:solidFill>
              </a:rPr>
              <a:t>）</a:t>
            </a:r>
            <a:endParaRPr sz="4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12700" marR="5080" indent="1016000">
              <a:lnSpc>
                <a:spcPct val="101800"/>
              </a:lnSpc>
              <a:spcBef>
                <a:spcPts val="275"/>
              </a:spcBef>
            </a:pPr>
            <a:r>
              <a:rPr spc="-5"/>
              <a:t>乌鸦看见旁边有许多小石子，想出办法来了。乌鸦把小石子，</a:t>
            </a:r>
            <a:r>
              <a:rPr/>
              <a:t> </a:t>
            </a:r>
            <a:r>
              <a:rPr spc="-5"/>
              <a:t>一个一个地放到瓶子里。瓶子里的水渐渐升高，乌鸦就喝着水了。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https://d.book118.com/648023003117006025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Calibri Light</vt:lpstr>
      <vt:lpstr>宋体</vt:lpstr>
      <vt:lpstr>Microsoft JhengHei</vt:lpstr>
      <vt:lpstr>Office Theme</vt:lpstr>
      <vt:lpstr>PowerPoint Presentation</vt:lpstr>
      <vt:lpstr>什么是乌鸦？</vt:lpstr>
      <vt:lpstr>wū		yā		chù	zhǎo	bàn		fǎ乌	鸦	到处		找		办	法</vt:lpstr>
      <vt:lpstr>只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到处找水喝。</vt:lpstr>
      <vt:lpstr>乌鸦看见一个瓶子，瓶子里有水。但是，瓶子里水不多，瓶口又小，乌 鸦喝不                         着水，怎么办呢？</vt:lpstr>
      <vt:lpstr>zháo(喝不着)	</vt:lpstr>
      <vt:lpstr>乌鸦看见旁边有许多小石子，想出办法来了。乌鸦把小石子， 一个一个地放到瓶子里。瓶子里的水渐渐升高，乌鸦就喝着水了。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2024-09-02T13:01:55.823</cp:lastPrinted>
  <dcterms:created xsi:type="dcterms:W3CDTF">2024-09-02T05:01:55Z</dcterms:created>
  <dcterms:modified xsi:type="dcterms:W3CDTF">2024-09-02T05:01:57Z</dcterms:modified>
</cp:coreProperties>
</file>