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F54DB01-174C-40AF-AA82-705E2191D4F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71949-F36B-4D3B-98FF-9FD9BE076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E3BB4-A29E-48E2-AA5D-F90C9F09F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5EB62-9632-441B-BEBD-360EE8E0A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97CDD7-02F2-45E0-934F-C06FB2DBE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054E52-869C-40A0-B897-995825DE0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52631B-B66C-45B1-A56D-3CE2D528D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26765F-8BBD-42DA-9892-109CA5DB8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170A15-6835-4975-ABE3-F81941948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C7C78C-41E2-4234-9525-5B0C227A1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DC7E86-D9B0-4BDF-8287-45A579304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706D9-BBA3-495A-8C0F-EFDF63A9B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1480B3C-0E9F-4710-87A0-1B4527D3581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50C191C-1B47-4EAA-8D8D-9974BA13D0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23126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重拾内心的平静迎接未来的挑战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挑战自我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坚持和毅力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自我调适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坚定信念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内心平静的意义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内心平静可以帮助我们更清晰地思考问题，减少冲动和焦虑。保持内心平静也能帮助我们更好地掌控情绪，提高解决问题的能力。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如何重拾内心的平静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冥想、瑜伽、阅读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寻找适合的放松方式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不被情绪左右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学会保持镇静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寻求支持和建议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与他人分享感受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提高专注力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保持内心平静可以提高我们的专注力和思维清晰度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内心平静的好处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处理复杂情绪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帮助我们更好地处理复杂的情绪和挑战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保持内心平静的挑战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工作压力、人际关系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外部环境干扰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焦虑、恐惧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内部情绪波动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自我怀疑、沮丧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自我负面情绪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重拾内心平静的技巧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平复激动情绪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提升专注力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维持身心平衡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健康饮食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平静心态的秘诀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学会平复情绪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自我调节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正面解决问题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挑战自我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接受挑战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挑战可以让我们不断突破自己的极限，实现成长和进步。面对挑战时，要坚定信心，勇敢前行。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超越舒适区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突破成长天花板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走出舒适区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提升个人能力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尝试新事物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实现潜力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挑战自我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克服困难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转变困难为机遇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培养应对能力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勇敢前行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挑战中成长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实现目标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学会克服难关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探索未知领域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开拓新思路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勇往直前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发现更多可能性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勇敢面对未知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不断突破极限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2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挑战未知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未知充满着挑战和机遇，勇敢面对未知才能不断突破自己。接受未知的冒险，才能发现更广阔的世界和更多可能性。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坚持和毅力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持之以恒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成功的关键在于坚持不懈，不轻言放弃。只有持之以恒，才能克服困难，实现目标。坚持不仅是行动，更是一种信念和态度。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忍耐和毅力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成功的基础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忍耐是基石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不倒退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毅力克服挑战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在困难中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保持坚韧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6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拒绝退缩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不怯懦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勇敢面对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拒绝后退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坚定前行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成长之路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放弃才是失败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勇敢再次出发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失败不可怕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坚持才是关键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勇敢面对失败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失败是垫脚石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勇敢面对失败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总结经验教训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2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坚持不懈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坚持和毅力是成功的秘诀，只有不断努力，才能迎接未来的挑战。面对困难和挫折，保持坚定心志，勇往直前。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https://d.book118.com/648023126010006050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重拾内心的平静迎接未来的挑战</vt:lpstr>
      <vt:lpstr>目录</vt:lpstr>
      <vt:lpstr>第一章 简介</vt:lpstr>
      <vt:lpstr> </vt:lpstr>
      <vt:lpstr>如何重拾内心的平静</vt:lpstr>
      <vt:lpstr>内心平静的好处</vt:lpstr>
      <vt:lpstr>保持内心平静的挑战</vt:lpstr>
      <vt:lpstr>重拾内心平静的技巧</vt:lpstr>
      <vt:lpstr>平静心态的秘诀</vt:lpstr>
      <vt:lpstr>第2章 挑战自我</vt:lpstr>
      <vt:lpstr> </vt:lpstr>
      <vt:lpstr>超越舒适区</vt:lpstr>
      <vt:lpstr>克服困难</vt:lpstr>
      <vt:lpstr>勇敢面对未知</vt:lpstr>
      <vt:lpstr>挑战未知</vt:lpstr>
      <vt:lpstr>第3章 坚持和毅力</vt:lpstr>
      <vt:lpstr> </vt:lpstr>
      <vt:lpstr>忍耐和毅力</vt:lpstr>
      <vt:lpstr>拒绝退缩</vt:lpstr>
      <vt:lpstr>勇敢面对失败</vt:lpstr>
      <vt:lpstr>坚持不懈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2024-09-29T14:04:03.740</cp:lastPrinted>
  <dcterms:created xsi:type="dcterms:W3CDTF">2024-09-29T06:04:03Z</dcterms:created>
  <dcterms:modified xsi:type="dcterms:W3CDTF">2024-09-29T06:04:05Z</dcterms:modified>
</cp:coreProperties>
</file>