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1991E1-E440-42BF-906B-FF05079D70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B72627-02C3-4301-92B5-FDDFC5D060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0942C7-FD83-4CF4-BD2E-ECC250274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AF762C-C733-43BF-BA34-D602461CB1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50769A4-D8DF-494B-BE06-FF4DB25174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2BDD21-E87E-4896-B212-124D05C431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45B2CA5-5C79-473F-B336-611DCC8CE9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5CA6FA-7D0B-4CBC-BE16-A63990628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9E2043-D937-4F1C-9270-0BFFEA95FD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A2BD81-2FDA-474D-B09C-320FAF07C0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18AEBD-55E9-4EED-B4BB-28B162242D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8024107040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汇报人</a:t>
            </a:r>
            <a:r>
              <a:rPr lang="en-US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</a:rPr>
              <a:t>：</a:t>
            </a:r>
            <a:r>
              <a:rPr lang="en-US" altLang="zh-CN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</a:rPr>
              <a:t>XXX</a:t>
            </a:r>
            <a:endParaRPr lang="en-US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XX</a:t>
            </a:r>
            <a:endParaRPr lang="en-US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058601" y="2760288"/>
            <a:ext cx="8076000" cy="92333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运用PDCA管理病区环境</a:t>
            </a:r>
            <a:endParaRPr lang="en-US" sz="5400" b="1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 err="1" smtClean="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PDCA管理概述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 err="1" smtClean="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PDCA管理在病区环境中的运用</a:t>
            </a:r>
            <a:endParaRPr lang="en-US" sz="2400" b="1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 err="1" smtClean="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PDCA管理在病区环境的实践案例</a:t>
            </a:r>
            <a:endParaRPr lang="en-US" sz="2400" b="1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 err="1" smtClean="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PDCA管理在病区环境中的挑战与对策</a:t>
            </a:r>
            <a:endParaRPr lang="en-US" sz="2400" b="1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6463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 err="1" smtClean="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PDCA管理概述</a:t>
            </a:r>
            <a:endParaRPr lang="en-US" sz="3600">
              <a:solidFill>
                <a:srgbClr val="000000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774058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 err="1" smtClean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PDCA循环是由美国质量管理专家戴明提出的</a:t>
            </a:r>
            <a:r>
              <a:rPr lang="en-US" sz="1350" err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，是一种持续改进的管理理念和方法。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774058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 err="1" smtClean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PDCA循环包括四个阶段</a:t>
            </a:r>
            <a:r>
              <a:rPr lang="en-US" sz="1350" err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：计划（Plan）、执行（Do）、检查（Check）、调整（Act）。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774058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 err="1" smtClean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PDCA循环的特点是不断循环</a:t>
            </a:r>
            <a:r>
              <a:rPr lang="en-US" sz="1350" err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、持续改进，每个阶段都是为了实现预期目标而进行的。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826316"/>
            <a:chOff x="454963" y="93878"/>
            <a:chExt cx="10641129" cy="826316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826316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 err="1" smtClean="0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PDCA循环的内涵</a:t>
              </a:r>
              <a:endPara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endParaRP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826316"/>
            <a:chOff x="454963" y="93878"/>
            <a:chExt cx="10641129" cy="826316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826316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 err="1" smtClean="0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PDCA循环在管理中的应用</a:t>
              </a:r>
              <a:endPara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endParaRP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 err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在病区环境中</a:t>
            </a:r>
            <a:r>
              <a:rPr lang="en-US" sz="1350" err="1" smtClean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，PDCA循环也可以用来进行环境管理和改进</a:t>
            </a: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 err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在企业管理中</a:t>
            </a:r>
            <a:r>
              <a:rPr lang="en-US" sz="1350" err="1" smtClean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，PDCA循环被广泛应用于产品开发</a:t>
            </a:r>
            <a:r>
              <a:rPr lang="en-US" sz="1350" err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、生产、服务等各个领域。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48133" y="4110503"/>
            <a:ext cx="2590565" cy="15624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3128212" y="4950826"/>
            <a:ext cx="710486" cy="718012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134233" y="3388358"/>
            <a:ext cx="2590566" cy="15624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014313" y="4232813"/>
            <a:ext cx="710486" cy="718013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6786" y="2677872"/>
            <a:ext cx="2592071" cy="1562468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886866" y="3510284"/>
            <a:ext cx="711991" cy="716507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901919" y="1624184"/>
            <a:ext cx="3200199" cy="2539899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48133" y="4153549"/>
            <a:ext cx="1880079" cy="14763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 err="1" smtClean="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PDCA循环可以促进团队协作和沟通</a:t>
            </a: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28212" y="3415808"/>
            <a:ext cx="1886101" cy="13811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 err="1" smtClean="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PDCA循环可以帮助组织系统地思考和解决问题</a:t>
            </a: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014313" y="2876331"/>
            <a:ext cx="1872553" cy="1165551"/>
          </a:xfrm>
          <a:prstGeom prst="rect">
            <a:avLst/>
          </a:prstGeom>
        </p:spPr>
        <p:txBody>
          <a:bodyPr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 err="1" smtClean="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PDCA循环可以提供一种持续改进的机制</a:t>
            </a:r>
            <a:r>
              <a:rPr lang="en-US" sz="1350" err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，不断提高组织的绩效水平。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57710" y="2291084"/>
            <a:ext cx="1931664" cy="1219200"/>
          </a:xfrm>
          <a:prstGeom prst="rect">
            <a:avLst/>
          </a:prstGeom>
        </p:spPr>
        <p:txBody>
          <a:bodyPr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 err="1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PDCA循环可以帮助组织更好地适应外部环境的变化</a:t>
            </a:r>
            <a:r>
              <a:rPr lang="en-US" sz="135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826316"/>
            <a:chOff x="454963" y="93878"/>
            <a:chExt cx="10641129" cy="826316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826316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 err="1" smtClean="0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PDCA循环的优势</a:t>
              </a:r>
              <a:endPara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endParaRP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6463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 err="1" smtClean="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PDCA管理在病区环境中的运用</a:t>
            </a:r>
            <a:endParaRPr lang="en-US" sz="3600">
              <a:solidFill>
                <a:srgbClr val="000000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确定目标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分析现状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制定计划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明确病区环境管理的目标，如提高患者满意度、减少医院感染等。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对病区环境进行全面评估，了解存在的问题和难点。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根据现状分析结果，制定详细的改进计划，包括时间表、责任人、实施方案等。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计划阶段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执行阶段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向医护人员、患者及其家属宣传病区环境管理的重要性和实施计划。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按照计划逐步落实改进措施，如加强清洁卫生、调整病房布局等。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定期对实施情况进行监督检查，及时发现问题并采取措施解决。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宣传教育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实施改进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监督检查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效果评估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查找问题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总结经验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检查阶段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分析评估结果，找出改进中存在的问题和不足。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总结成功的经验和不足之处，为后续的改进提供参考。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对改进后的病区环境进行评估，了解改进效果是否达到预期目标。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https://d.book118.com/648024107040006034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2024-09-12T15:11:46.398</cp:lastPrinted>
  <dcterms:created xsi:type="dcterms:W3CDTF">2024-09-12T07:11:46Z</dcterms:created>
  <dcterms:modified xsi:type="dcterms:W3CDTF">2024-09-12T07:11:48Z</dcterms:modified>
</cp:coreProperties>
</file>