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131C3-A04F-4C22-9B4B-B8683ADC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FBB1D-0FFA-4B70-84B4-502060CFF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48A3-76D3-4858-9514-ABB68D795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1E3F9-7C33-4DFD-89F8-7C0978B0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22BD5-4145-4CCA-8592-9EC0E343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2EB32-7BFC-4266-AB26-EC4FF81A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B70B7-B923-490D-916E-FE5B4AA4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127D1-6882-48B0-9662-F6B35A5E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F1AEE-81BC-4F30-AE5D-3F94C9C1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9C6B-410D-4EDC-ADA6-C840580A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8153-BD77-4C7A-9043-4F4CE8CF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513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栓的形成和护理\n## 1.血栓形成的基本原理\n### 1.1血栓的定义与组成\n### 1.2血栓形成的过程与机制\n### 1.3血栓形成的危险因素与预防\n## 2.血栓的类型与特点\n### 2.1动脉血栓与静脉血栓的区别\n### 2.2血栓的形态学与病理学特点\n### 2.3血栓的临床分类与诊断\n## 3.血栓形成的临床表现与诊断\n### 3.1血栓形成的主要症状与体征\n### 3.2血栓形成的辅助检查与诊断方法\n### 3.3血栓形成的鉴别诊断与并发症\n## 4.血栓的护理原则与方法\n### 4.1血栓的基本护理与观察要点\n### 4.2血栓的药物治疗与护理配合\n### 4.3血栓的康复训练与护理指导\n## 5.血栓形成的预防与健康教育\n### 5.1血栓形成的预防措施与生活习惯\n### 5.2血栓形成的健康教育与健康促进\n### 5.3血栓形成的长期管理与随访护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血栓的形成和护理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血栓形成的基本原理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血栓的定义与组成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血栓的定义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血栓是血液在血管内凝固形成的固体物质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由血小板、纤维蛋白、红细胞等成分组成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血栓的组成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血小板：血栓形成的核心，参与凝血过程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纤维蛋白：血栓的主要成分，形成网状结构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红细胞：血栓中的次要成分，增加血栓的密度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白细胞：血栓中的次要成分，参与炎症反应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血管内皮损伤：血栓形成的前提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凝血系统激活：形成血栓的核心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血小板聚集：血栓形成的关键步骤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纤维蛋白形成：血栓的主要成分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红细胞、白细胞参与：血栓的成熟过程</a:t>
                </a:r>
                <a:endParaRPr/>
              </a:p>
            </p:txBody>
          </p:sp>
          <p:sp>
            <p:nvSpPr>
              <p:cNvPr id="19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血栓形成的过程</a:t>
                </a:r>
                <a:endParaRPr/>
              </a:p>
            </p:txBody>
          </p:sp>
          <p:sp>
            <p:nvSpPr>
              <p:cNvPr id="19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血管内皮损伤：炎症、缺氧、机械损伤等因素导致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凝血系统激活：内皮损伤导致组织因子释放，启动凝血过程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血小板聚集：血小板受到刺激后释放血小板因子，促进聚集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纤维蛋白形成：凝血酶作用下，纤维蛋白原转化为纤维蛋白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红细胞、白细胞参与：血栓形成过程中，红细胞、白细胞聚集于血栓中</a:t>
                </a:r>
                <a:endParaRPr/>
              </a:p>
            </p:txBody>
          </p:sp>
          <p:sp>
            <p:nvSpPr>
              <p:cNvPr id="19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血栓形成的机制</a:t>
                </a:r>
                <a:endParaRPr/>
              </a:p>
            </p:txBody>
          </p:sp>
          <p:sp>
            <p:nvSpPr>
              <p:cNvPr id="19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血栓形成的过程与机制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血栓形成的危险因素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血管内皮损伤：高血压、糖尿病、吸烟等因素导致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血液高凝状态：高脂血症、恶性肿瘤、妊娠等因素导致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血液流动缓慢：长时间卧床、久坐不动等因素导致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血栓形成的预防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健康生活方式：均衡饮食、适量运动、戒烟限酒等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控制基础疾病：控制高血压、糖尿病、高脂血症等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适当抗凝治疗：对于高危人群，可采取抗凝药物治疗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血栓形成的危险因素与预防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血栓的类型与特点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动脉血栓与静脉血栓的区别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动脉血栓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发生部位：动脉血管内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主要成分：血小板、纤维蛋白、红细胞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临床特点：急性起病，肢体缺血症状明显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静脉血栓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发生部位：静脉血管内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主要成分：纤维蛋白、红细胞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临床特点：起病缓慢，肢体肿胀、疼痛为主要表现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血栓的形态学特点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血栓呈圆柱状或树枝状，与血管腔形状一致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血栓表面光滑，与血管壁紧密相连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血栓内部结构紧密，由血小板、纤维蛋白、红细胞等成分组成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血栓的病理学特点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血管内皮损伤：血栓形成的前提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炎症反应：血栓形成过程中，白细胞参与，引发炎症反应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纤维蛋白沉积：血栓的主要成分，影响血管通畅性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血栓的形态学与病理学特点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血栓的临床分类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按部位分类：动脉血栓、静脉血栓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按病因分类：原发性血栓、继发性血栓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按形态分类：白色血栓、红色血栓、混合血栓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血栓的诊断方法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临床表现：根据血栓部位、性质，分析临床症状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辅助检查：超声检查、CT、MRI等影像学检查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实验室检查：凝血功能检查、血液流变学检查等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血栓的临床分类与诊断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血栓形成的临床表现与诊断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血栓形成的主要症状与体征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肢体疼痛：血栓形成导致血管供血不足，引起疼痛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肢体肿胀：血栓形成导致静脉回流受阻，引起肿胀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肢体发绀：血栓形成导致肢体缺血，皮肤呈现紫绀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静脉充盈：血栓形成导致静脉回流受阻，静脉充盈怒张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皮温降低：血栓形成导致肢体缺血，皮温降低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动脉搏动减弱：血栓形成导致动脉供血不足，动脉搏动减弱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https://d.book118.com/648025132042006037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血栓的形成和护理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2024-09-17T00:48:26.964</cp:lastPrinted>
  <dcterms:created xsi:type="dcterms:W3CDTF">2024-09-16T16:48:26Z</dcterms:created>
  <dcterms:modified xsi:type="dcterms:W3CDTF">2024-09-16T16:48:28Z</dcterms:modified>
</cp:coreProperties>
</file>