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25271-F72B-451A-BE0C-CF7A3948B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91B92-81F9-4A8D-8D30-9E442A740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BE197-81FF-4476-83F2-E1C4C09A6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DEB09-F0A8-4054-A138-F8CED330D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74EDB6-52E0-408B-9727-E23BE7D18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AF2A08-BB3F-4593-9BBE-38C5C7B6C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6F9D9-C397-40A6-8097-42D3C166B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86BF0-A94E-4EF6-B9BC-4DFD882EA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6F69A-CAE1-4689-9FFD-644962DD7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68A7E-F934-4993-B8A9-364B42B16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0FB9B-0CE0-4F7A-A5DE-7A45954B6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27143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燃气表远传系统(物联网表)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系统应用与案例分析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系统安全与可靠性保障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燃气表远传系统是一种基于物联网技术的智能化燃气计量管理系统，通过远程通信实现对燃气表的实时监测和数据采集。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随着城市化进程的加快和燃气行业的快速发展，传统的人工抄表方式已无法满足高效、准确的管理需求，燃气表远传系统应运而生。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具备远程通信功能的智能燃气表，可实时采集用气量、压力、温度等数据。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通信模块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用于实现燃气表与数据中心之间的远程通信，可采用无线或有线通信方式。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负责接收、存储和处理燃气表上传的数据，提供数据分析、报表生成等功能。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燃气表远传系统组成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080" b="180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786" b="47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物联网技术在系统中的应用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设备接入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通过物联网技术将智能燃气表接入网络，实现设备的远程管理和控制。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数据传输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利用物联网通信技术，实现燃气表数据的实时、准确传输，确保数据的完整性和安全性。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通过对燃气表上传的数据进行分析，可为用户提供用气量统计、用气行为分析等服务，为燃气公司的运营管理提供有力支持。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数据远程传输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通过物联网技术，实现燃气表数据的远程传输，无需人工抄表，提高了工作效率和数据准确性。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数据加密与安全传输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系统采用先进的数据加密技术，确保数据传输过程中的安全性和保密性。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实时采集燃气表数据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系统能够实时采集燃气表的用气量、压力、温度等数据，确保数据的准确性和及时性。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故障诊断与远程维护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系统具有故障诊断功能，能够及时发现燃气表故障并进行远程维护，减少维修时间和成本。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远程监控燃气表状态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系统能够远程监控燃气表的运行状态，及时发现异常情况并报警，保障用气安全。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远程设置与控制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通过远程操作，可以对燃气表进行参数设置、开关控制等操作，方便灵活。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远程监控与管理功能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873" r="1987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数据存储与分析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系统能够存储历史数据，并进行数据分析，为用气管理和决策提供支持。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报表生成与导出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根据用户需求，系统可以生成各类报表，如用气量统计报表、故障报表等，并支持导出功能。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数据可视化展示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通过图表、曲线等形式，将数据可视化展示，方便用户直观了解用气情况和系统运行状态。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数据分析与报表生成功能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易扩展性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高安全性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系统特点与优势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系统采用成熟的物联网技术和稳定的硬件设备，确保系统的稳定性和可靠性。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系统采用先进的数据加密技术和安全防护措施，确保数据和系统的安全性。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系统具有良好的扩展性，可以根据用户需求进行功能扩展和定制开发。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系统支持远程操作和维护，减少了人工干预和现场操作，提高了工作效率和便捷性。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系统架构与工作原理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通过智能燃气表实现数据的采集和传输，包括流量、压力、温度等关键参数。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利用物联网通信技术，如NB-IoT、LoRa等，实现数据的远程传输。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对数据进行处理、分析和展示，提供实时监测、报警、统计报表等功能。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智能燃气表通过传感器实时采集流量、压力、温度等数据。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通过物联网通信技术将采集的数据上传到云平台。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云平台对数据进行清洗、整理、存储和分析。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基于处理后的数据，提供实时监测、报警、统计报表等功能。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功能应用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https://d.book118.com/648027143053006035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2024-09-14T04:11:10.864</cp:lastPrinted>
  <dcterms:created xsi:type="dcterms:W3CDTF">2024-09-13T20:11:10Z</dcterms:created>
  <dcterms:modified xsi:type="dcterms:W3CDTF">2024-09-13T20:11:13Z</dcterms:modified>
</cp:coreProperties>
</file>