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F7C69CB-5649-4331-9FA3-7A14D69FA21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4A1BB-3DBE-43E4-B3BA-FB6C0B58F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C5629-84CF-4A5F-AF14-88AC38347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F9ED4-A33A-4FCD-901A-44703C0BB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8E0F3-126F-49DF-8F8A-04BEF51FE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B45B80-B731-4043-A84A-38F4EEE38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18E1D6-5F9B-48C1-AA08-E1903E8BB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837D5C-C267-4985-8A2B-71D4120D1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5A5A6-4C24-472C-B464-E9553F689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148DEB-F371-470E-8154-578FBE933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997B0-95B2-4D3B-B5EF-37452DBB5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F33F8-46CC-4FC2-ABF9-2197D9073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D67188D-9032-4A6D-A570-B6318C7E991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2F338B6-8A48-4284-844D-DF37AE7CEF8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30120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提高员工专业礼仪的方法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矩形: 圆角 42"/>
          <p:cNvSpPr/>
          <p:nvPr/>
        </p:nvSpPr>
        <p:spPr>
          <a:xfrm>
            <a:off x="799200" y="132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6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1060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content"/>
          <p:cNvSpPr/>
          <p:nvPr/>
        </p:nvSpPr>
        <p:spPr>
          <a:xfrm>
            <a:off x="798840" y="21697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理解员工专业礼仪的重要性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基础礼仪规范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仪容仪表的管理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沟通技巧的提升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礼仪礼貌的重要性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7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理解员工专业礼仪的重要性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什么是专业礼仪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专业礼仪是指员工在工作场所表现出来的社交行为和态度，包括言谈举止、仪容仪表、沟通技巧等方面。专业礼仪对于个人形象和企业形象都非常重要。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为什么专业礼仪很重要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增加自信心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商业机会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增加相互尊重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员工专业礼仪的核心内容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行为准则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有效表达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外表形象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模拟演练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实际场景模拟演练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通过角色扮演提高应对能力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反馈和改进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接受他人反馈意见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及时调整不足之处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设立专业礼仪奖励机制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鼓励员工持续进步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如何培养专业礼仪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培训课程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定期进行专业礼仪培训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提供相关资料和案例分享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通过理解专业礼仪的重要性、核心内容以及培养方法，可以帮助员工提升自身形象，增强团队合作，促进职业发展。专业礼仪是一个每个员工都应该重视并持续提升的能力。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25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第二章 基础礼仪规范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商务礼仪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商务礼仪在工作场合中非常重要，能够展现出一个人的专业素质和修养。基本原则包括尊重他人、遵守规则、保持礼貌等。在面对不同的商务场合时，需要灵活应对，根据不同情况采取相应策略。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表现出尊重和礼貌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遵循公司及行业规定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遵守规则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用语规范、态度和蔼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保持礼貌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社交礼仪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社交礼仪的重要性在于建立良好的人际关系，提升个人形象。在社交中要注意细节，如言谈举止、衣着仪容等，提升自己的社交技巧可以让人更受欢迎。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社交礼仪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文明用语、礼貌待人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着装整洁得体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善于交流、懂得礼节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电话礼仪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电话礼仪在沟通中尤为重要，能够体现出一个人的职业素养。基本要求包括接听及时、用语规范、声音和蔼等。在通话过程中，要注意礼貌和耐心，注意事项有助于提高沟通效率。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电话礼仪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尽快接听并自我介绍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接听及时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声音清晰、用语文明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用语规范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称呼礼貌、态度友好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注意礼貌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餐桌礼仪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餐桌礼仪在社交场合中尤为重要，反映出一个人的修养和教养。遵守餐桌礼仪的基本原则，如就坐顺序、用餐姿势、交谈话题等，能够展现出良好的品质。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餐桌礼仪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坐定前等长辈就坐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就坐顺序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用餐文明不喧哗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用餐姿势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避免争论、多问候和谈笑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交谈话题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86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8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8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仪容仪表的管理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着装礼仪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着装礼仪是展现个人形象和态度的重要方式。在不同场合，着装要求也不尽相同，需要根据场合的要求搭配适合的服装。搭配服装不仅仅是为了外表，更是为了展示出专业和得体的形象。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仪表礼仪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仪表礼仪是指外表形象和举止规范的表现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含义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核心要素包括仪态、言谈举止、态度等方面的表现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核心要素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良好的仪表形象有助于建立自信和赢得他人的好感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保持良好形象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发型护理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修剪保养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定期洗发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干净整洁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体态保养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保持优雅站姿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注意坐姿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适当运动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仪容仪表的维护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皮肤护理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定期清洁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使用合适的护肤品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防晒和保湿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仪容仪表的改进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详细评估自己的形象和仪表，找出改进的空间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个人形象评估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定期评估和调整改进计划，持续保持良好的仪容仪表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制定具体的改进计划，包括着装、形象修饰等方面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0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仪容仪表是个人形象的重要组成部分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重视仪容仪表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不断调整和改进自己的仪容仪表，展现专业形象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良好的仪容仪表有助于自信的表达和沟通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自信表达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23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24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第四章 沟通技巧的提升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https://d.book118.com/648030120011006050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154</Paragraphs>
  <Slides>25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提高员工专业礼仪的方法</vt:lpstr>
      <vt:lpstr>目录</vt:lpstr>
      <vt:lpstr>第一章 理解员工专业礼仪的重要性</vt:lpstr>
      <vt:lpstr> </vt:lpstr>
      <vt:lpstr>为什么专业礼仪很重要</vt:lpstr>
      <vt:lpstr>员工专业礼仪的核心内容</vt:lpstr>
      <vt:lpstr>如何培养专业礼仪</vt:lpstr>
      <vt:lpstr>总结</vt:lpstr>
      <vt:lpstr>第二章 基础礼仪规范</vt:lpstr>
      <vt:lpstr> </vt:lpstr>
      <vt:lpstr>商务礼仪</vt:lpstr>
      <vt:lpstr> </vt:lpstr>
      <vt:lpstr>社交礼仪</vt:lpstr>
      <vt:lpstr> </vt:lpstr>
      <vt:lpstr>电话礼仪</vt:lpstr>
      <vt:lpstr> </vt:lpstr>
      <vt:lpstr>餐桌礼仪</vt:lpstr>
      <vt:lpstr>第3章 仪容仪表的管理</vt:lpstr>
      <vt:lpstr> </vt:lpstr>
      <vt:lpstr>仪表礼仪</vt:lpstr>
      <vt:lpstr>仪容仪表的维护</vt:lpstr>
      <vt:lpstr>仪容仪表的改进</vt:lpstr>
      <vt:lpstr>总结</vt:lpstr>
      <vt:lpstr>第四章 沟通技巧的提升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2024-09-29T15:00:50.539</cp:lastPrinted>
  <dcterms:created xsi:type="dcterms:W3CDTF">2024-09-29T07:00:50Z</dcterms:created>
  <dcterms:modified xsi:type="dcterms:W3CDTF">2024-09-29T07:00:52Z</dcterms:modified>
</cp:coreProperties>
</file>