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680787-E71E-4C0E-808F-CB7399025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2256E7-0FBD-4F31-BCCC-4D5B2689F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4BB0CA-9837-4D41-98CE-413006E8F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A56446-1D2D-4C5A-A339-94423E1AB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1C8048-15B9-4C1E-B89E-DBCD446EB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CB60BB-5288-490F-8F6E-8A6F18531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BCC1572-671D-40DB-B8ED-31C9A3DFA6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4FE064-37A0-4184-A4DC-0676549E4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F1347B-6339-4206-8514-83F6F99FBB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DF61FA-F601-47ED-833B-000B871824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BCC291-FEF0-46F3-899D-F47661273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031021113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某高校组织行为学课程之能力学习课件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组织行为学概述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组织行为学之能力学习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组织行为学能力学习应用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组织行为学能力学习挑战与解决方案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组织行为学能力学习案例研究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组织行为学概述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组织行为学是一门研究组织内部成员行为的学科，它涵盖了个体、群体和组织三个层面，旨在揭示组织中人的行为规律，提高管理效能。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组织行为学强调以系统、全面和科学的方法研究组织中人的行为，它不仅关注个体的心理与行为，还关注群体和组织的整体行为，旨在为组织管理提供理论指导和实践工具。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培养团队协作精神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组织行为学强调团队建设和协作，有助于培养员工的团队协作精神，增强组织的凝聚力。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推动组织变革与发展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组织行为学为组织变革提供理论支持和实践指导，有助于推动组织的不断变革与发展。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提高管理效能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通过研究人的行为规律，组织行为学为管理者提供了有效的管理方法和工具，有助于提高管理效能和绩效。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组织行为学的重要性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组织行为学起源于20世纪初的人类关系学派，经过多年的发展，逐渐成为一门独立的学科。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起源与发展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组织行为学发展过程中形成了多个学术流派，包括人际关系学派、社会心理学派、系统管理学派等。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学术流派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组织行为学的研究方法包括实验法、观察法、调查法等，旨在揭示组织中人的行为规律。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组织行为学的历史与发展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组织行为学之能力学习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1. 沟通技巧：有效的沟通技巧是建立良好关系的关键，包括积极倾听、准确表达、非语言沟通等方面。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3. 沟通与谈判的结合：在组织行为学中，了解如何在不同情境下运用沟通技巧和谈判技巧是至关重要的。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2. 谈判技巧：谈判是解决冲突和达成共识的过程，包括识别利益、制定策略、运用技巧、评估结果等方面。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总结词：沟通与谈判是组织行为学中的重要能力，它们在日常生活和工作中无处不在。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沟通与谈判能力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34865" y="460750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3. 领导与团队协作的结合：在组织行为学中，了解如何在不同情境下运用领导力和团队协作能力是至关重要的。</a:t>
            </a:r>
          </a:p>
        </p:txBody>
      </p:sp>
      <p:sp>
        <p:nvSpPr>
          <p:cNvPr id="3" name="Freeform 3"/>
          <p:cNvSpPr/>
          <p:nvPr/>
        </p:nvSpPr>
        <p:spPr>
          <a:xfrm>
            <a:off x="826123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29985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75765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93715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41089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86868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0481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52192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97971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715922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632959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09075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927026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7439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0201787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739769" y="135847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2. 团队协作：团队协作是指通过合作和协调实现共同目标的能力，包括团队建设、角色分配、决策协商、冲突解决等方面。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12797" y="460750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1. 领导力：领导力是指引导和影响他人的能力，包括制定愿景、建立信任、有效沟通、激励他人等方面。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0728" y="4569595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总结词：领导与团队协作是组织行为学中的核心能力，对于个人和团队的成功至关重要。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01762" y="1358476"/>
            <a:ext cx="274320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22" name="Connector 22"/>
          <p:cNvCxnSpPr/>
          <p:nvPr/>
        </p:nvCxnSpPr>
        <p:spPr>
          <a:xfrm flipH="1" flipV="1">
            <a:off x="1737012" y="2310619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3" name="AutoShape 23"/>
          <p:cNvSpPr/>
          <p:nvPr/>
        </p:nvSpPr>
        <p:spPr>
          <a:xfrm>
            <a:off x="1632675" y="3432283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693635" y="349324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65618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1556577" y="1767642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 flipH="1" flipV="1">
            <a:off x="5978060" y="2327386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5873723" y="3412474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934683" y="347343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 flipV="1">
            <a:off x="10182152" y="2308178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10077815" y="341765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10138775" y="347861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624263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4" name="Connector 34"/>
          <p:cNvCxnSpPr/>
          <p:nvPr/>
        </p:nvCxnSpPr>
        <p:spPr>
          <a:xfrm flipH="1" flipV="1">
            <a:off x="3860239" y="3572081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5" name="AutoShape 35"/>
          <p:cNvSpPr/>
          <p:nvPr/>
        </p:nvSpPr>
        <p:spPr>
          <a:xfrm>
            <a:off x="3750497" y="342468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3811457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7" name="Connector 37"/>
          <p:cNvCxnSpPr/>
          <p:nvPr/>
        </p:nvCxnSpPr>
        <p:spPr>
          <a:xfrm flipH="1" flipV="1">
            <a:off x="8108145" y="3558730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8" name="AutoShape 38"/>
          <p:cNvSpPr/>
          <p:nvPr/>
        </p:nvSpPr>
        <p:spPr>
          <a:xfrm>
            <a:off x="7998403" y="342468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059363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3476652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736750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5773138" y="1740312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817145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9992364" y="1776887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3701728" y="5019600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7833655" y="4965413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7" name="Group 4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8" name="AutoShape 4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TextBox 6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领导与团队协作能力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总结词：创新与学习能力是组织行为学中的重要能力，它们帮助个人和组织适应不断变化的环境。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5037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83168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1. 创新能力：创新能力是指产生新想法和创造新事物的能力，包括问题解决、批判性思维、风险承受等方面。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21376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2. 学习能力：学习能力是指通过学习获得新知识和技能的能力，包括自我驱动、持续学习、适应变化等方面。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595840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3. 创新与学习的结合：在组织行为学中，了解如何在不同情境下运用创新能力和学习能力是至关重要的。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57863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3104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AutoShape 9"/>
          <p:cNvSpPr/>
          <p:nvPr/>
        </p:nvSpPr>
        <p:spPr>
          <a:xfrm>
            <a:off x="2918687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3171093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AutoShape 11"/>
          <p:cNvSpPr/>
          <p:nvPr/>
        </p:nvSpPr>
        <p:spPr>
          <a:xfrm>
            <a:off x="5251482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503888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489690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742096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76415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001656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创新与学习能力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33796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总结词：情绪智力和压力管理能力是组织行为学中的关键能力，它们帮助个人和组织应对挑战和压力。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71147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86385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1. 情绪智力：情绪智力是指感知、理解和管理自己和他人的情绪的能力，包括自我意识、情绪调节、动机驱动等方面。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08884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2. 压力管理能力：压力管理能力是指应对和管理压力的能力，包括压力识别、应对策略、自我效能等方面。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74070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 情绪智力与压力管理的结合：在组织行为学中，了解如何在不同情境下运用情绪智力和压力管理能力是至关重要的。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967443" y="1905233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情绪智力与压力管理能力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组织行为学能力学习应用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https://d.book118.com/648031021113006022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2024-08-28T23:04:21.082</cp:lastPrinted>
  <dcterms:created xsi:type="dcterms:W3CDTF">2024-08-28T15:04:21Z</dcterms:created>
  <dcterms:modified xsi:type="dcterms:W3CDTF">2024-08-28T15:04:22Z</dcterms:modified>
</cp:coreProperties>
</file>