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877F9-9454-4D4E-A401-F29D4544E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3F6A5-45E1-43AA-B751-D46547F0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CD73F-8591-43D3-8040-AFA2E4941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8D911-9961-4EE4-BA9F-310FDBA8B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E763C5-CB09-4287-BBA5-B64655768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1228A-FD91-49E1-BEA2-5161D4F4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369E9-836A-4489-BD41-CC8238846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B4FCE-7326-459C-8F45-E8B4A322B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AC977-F45C-44D9-841B-AC293E659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8FAEE-C20A-4B48-9F5D-3B82D0545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BC784-660E-48FF-9E21-52E0CC6C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2036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安全技能竞赛与知识竞答活动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安全技能竞赛内容设计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知识竞答活动形式创新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活动实施与效果评估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当前社会安全形势日益严峻，提高公众安全意识和技能水平至关重要。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安全技能竞赛与知识竞答活动作为一种有效的宣传教育方式，受到广泛关注。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通过此类活动，可以检验参赛者的安全知识和技能水平，促进安全文化的传播。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56" r="220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提高参赛者的安全意识和应对突发事件的能力。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普及安全知识，增强公众的安全防范意识。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营造关注安全、关爱生命的良好氛围，促进社会和谐稳定。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为企业、学校等组织提供有效的安全培训和教育方式。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掌握安全技能，保障生命安全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安全在我心中，生命在我手中；学安全知识，保生命安全等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活动主题和口号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确定活动目标和主题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明确安全技能竞赛与知识竞答活动的目的，以及针对的安全领域和知识点。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制定活动方案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根据目标主题，设计竞赛形式、赛程安排、奖项设置等。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成立策划小组，明确各成员职责，如方案设计、物资筹备、宣传推广等。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策划流程和分工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活动组委会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执行团队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裁判组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组织架构和人员安排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负责整体活动的决策、协调和监督。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负责具体活动的执行，包括现场布置、设备管理、赛程控制等。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负责竞赛的裁判工作，确保比赛公平公正。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负责活动期间的餐饮、住宿、交通等后勤保障工作。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选择适合大多数参与者参加的时间段，如周末或节假日。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选择符合活动需求的场地，如学校体育馆、会展中心等，并确保场地安全、设施完备。同时，根据活动规模和参与人数，合理安排座位和观赛区域。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安全技能竞赛内容设计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包括灭火器使用、火灾逃生等项目，考察参赛者在紧急情况下的应对能力。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设置模拟驾驶、交通标志识别等项目，提升参赛者的交通安全意识。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涵盖心肺复苏、止血包扎等急救操作，检验参赛者的紧急救护能力。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竞赛项目设置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限定参赛者年龄、职业等条件，确保竞赛的公平性和针对性。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明确参赛对象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规定比赛时间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制定违规处罚措施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设定合理的比赛时长，保证竞赛的紧凑性和观赏性。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对于违反竞赛规则的行为，制定明确的处罚措施，维护竞赛的公正性。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竞赛规则制定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https://d.book118.com/648032036134006036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2024-09-16T10:39:15.116</cp:lastPrinted>
  <dcterms:created xsi:type="dcterms:W3CDTF">2024-09-16T02:39:15Z</dcterms:created>
  <dcterms:modified xsi:type="dcterms:W3CDTF">2024-09-16T02:39:17Z</dcterms:modified>
</cp:coreProperties>
</file>