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0127A-DA4E-4231-B8EF-8EF5638DE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6539C-5B87-4872-8740-977C633A9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77860-16EE-48F1-85BE-D5AF10434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C388A-BC44-41AA-9FAA-8F32A4E5D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83C700-7913-4B3B-A38E-EF93D8415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38B4C7-11FF-4FE5-8128-459DCDEEF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628A2A-6C24-4443-BE9F-414CE8868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84ED2-19DD-4FC4-8C8B-D767AD5CB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ACF85-840F-47A1-95CF-261D25489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B749D-6673-49D4-97A1-FEB201001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38BE9-B513-4060-80EA-99824ED7A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206300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动物模型与神经心理学研究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动物模型在神经心理学中的应用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神经心理学的基本概念与理论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动物模型在神经心理学中的实验方法与技术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动物模型在神经心理学中的研究成果与案例分析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动物模型在神经心理学中的挑战与展望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动物模型在神经心理学研究中的重要性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动物模型是神经心理学研究中不可或缺的工具，通过对动物的观察和研究，可以深入了解人类神经系统的结构和功能，为神经心理学的发展提供重要支撑。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动物模型与人类神经心理学的关系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动物模型与人类神经心理学密切相关，通过对动物的神经系统和行为进行研究，可以揭示人类神经心理学的许多基本原理和规律，为人类神经心理学的发展提供启示和借鉴。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本研究旨在通过对动物模型的研究，深入了解神经系统的结构和功能，揭示人类神经心理学的基本原理和规律，为神经心理学的发展提供理论支撑和实践指导。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本研究主要关注以下问题：动物模型的神经系统结构和功能如何？动物模型在神经心理学研究中有哪些优势和局限性？如何利用动物模型推动神经心理学的发展？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数据分析和统计方法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本研究将采用先进的数据分析和统计方法，对实验数据进行深入挖掘和分析，以揭示动物模型在神经心理学研究中的重要作用和价值。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动物模型的种类和选择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本研究将选择多种动物模型进行研究，包括小鼠、大鼠、猴子等，以充分揭示不同种类动物的神经系统结构和功能特点。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行为学实验方法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本研究将采用多种行为学实验方法，如学习记忆实验、感觉运动实验、情绪行为实验等，以全面评估动物模型的神经系统功能和行为表现。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神经生物学技术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本研究将运用多种神经生物学技术，如神经影像学、电生理学、分子生物学等，以深入探究动物模型的神经系统结构和功能机制。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动物模型在神经心理学中的应用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根据研究目的和实验需求，选择与人类神经系统相似度高、易于饲养和繁殖的动物，如小鼠、大鼠、猴子等。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选择合适的动物种类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通过基因编辑、药物诱导、行为训练等方法，建立模拟人类神经心理疾病的动物模型，如阿尔茨海默病、帕金森病、抑郁症等。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建立动物模型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动物模型的选择与建立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神经生理学实验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运用电生理学、光学成像等技术，记录动物模型在行为学任务中的神经活动，以揭示神经环路和突触传递等机制。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分子生物学实验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通过分子生物学手段，如基因表达分析、蛋白质组学等，探究动物模型中神经心理疾病的分子机制。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行为学实验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设计各种行为学任务，如学习记忆、情绪认知、社交行为等，观察动物模型在这些任务中的表现，以评估其神经心理功能。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动物模型在神经心理学中的实验设计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对动物模型在行为学任务中的表现进行量化分析，如反应时间、正确率、运动轨迹等，以评估其神经心理功能的损伤或改善。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行为学数据分析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对记录的神经活动数据进行处理和分析，如神经元放电频率、突触传递效率等，以揭示神经环路和突触传递等机制在神经心理疾病中的作用。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神经生理学数据分析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运用生物信息学方法，对分子生物学实验数据进行挖掘和分析，如基因表达谱、蛋白质互作网络等，以发现新的治疗靶点和药物。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生物信息学分析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动物模型在神经心理学中的数据分析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神经心理学的基本概念与理论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神经心理学是研究大脑与行为、心理过程之间关系的学科，它探讨神经系统如何影响认知、情感、动机等心理现象。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神经心理学的研究范围广泛，包括感知觉、注意、记忆、语言、思维、情感、意识等各个层面的心理过程及其神经基础。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神经心理学的定义和研究范围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神经心理学的定义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大脑由数十亿个神经元组成，这些神经元通过突触连接形成复杂的神经网络。大脑可分为多个区域，如额叶、顶叶、枕叶和颞叶，每个区域负责不同的功能。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大脑是中枢神经系统的高级中枢，负责接收、处理和解释来自外部和内部环境的信息，并产生相应的行为反应。大脑的功能包括感知、认知、情感、运动控制等。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大脑结构与功能的基本概念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https://d.book118.com/648032063005006037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2024-09-16T15:14:50.237</cp:lastPrinted>
  <dcterms:created xsi:type="dcterms:W3CDTF">2024-09-16T07:14:50Z</dcterms:created>
  <dcterms:modified xsi:type="dcterms:W3CDTF">2024-09-16T07:14:52Z</dcterms:modified>
</cp:coreProperties>
</file>