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0517F-D651-4828-A216-9E6D095DA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B339A-66CC-480F-A123-BA854E86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F110F-0617-435E-8EE7-B48BEBB3A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E6C79-7E26-409D-9993-128751D3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8A205-6DBB-44A9-8A56-658F1295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658E8D-5D1E-4661-ACD8-69D8ED22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E9A52-E0DA-44E9-AF07-F79406BD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80B65-7221-4526-B352-227B322E8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AF1B5-EA31-49E8-91EF-ABC5DAC3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7DDB-AD9A-4EAF-AC62-7A28601BD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26C7D-4C13-4095-BFB3-8C5FD153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2114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动物解剖生理实训总结与反思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实训概述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0" r="168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提高学生实践操作能力和团队协作精神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掌握动物解剖生理的基本知识和技能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培养学生对动物生命现象的探究能力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81" b="1508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6702" b="1670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10" r="109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动物解剖基本操作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动物生理实验设计与实施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动物组织器官的观察与描述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动物疾病模型的建立与观察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理论学习与实验操作相结合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教师示范与学生实践相互补充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分组合作与个人独立完成相结合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685" r="13685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实训过程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选择健康的成年动物，确保实验结果具有代表性。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实验动物选择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使用适当的麻醉剂，确保动物在实验过程中无痛苦。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动物麻醉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将动物固定在解剖台上，以便进行准确的解剖操作。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动物固定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实验动物的选择与处理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解剖器械准备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根据实验需求准备相应的解剖器械。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组织器官观察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观察并记录各组织器官的形态、位置及相互关系。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解剖步骤记录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详细记录每一步的解剖操作，以便后续分析。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动物解剖操作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生理指标选择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选择与实验目的相关的生理指标进行测定。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准确记录各项生理指标的数值，确保数据的可靠性。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测定方法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采用适当的生理仪器和试剂进行指标测定。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生理指标的测定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运用统计分析方法对数据进行分析，得出结论。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结果解释与讨论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根据分析结果，对实验结果进行解释和讨论。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将实验数据整理成表格或图表，便于分析。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实训结果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https://d.book118.com/648032114055006026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2024-09-03T14:54:19.841</cp:lastPrinted>
  <dcterms:created xsi:type="dcterms:W3CDTF">2024-09-03T06:54:19Z</dcterms:created>
  <dcterms:modified xsi:type="dcterms:W3CDTF">2024-09-03T06:54:21Z</dcterms:modified>
</cp:coreProperties>
</file>