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49C02-6317-47B7-94DB-09A290A79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B73E8-2014-4E8A-B5FB-44148BB92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73228-3292-420F-8B29-D4CB79A52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2B84D-4CF4-45C5-8175-ABD769669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4371AB-E28F-4A6E-A74C-0F14A9A47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EBECA4-BA2E-46DD-A227-5A673ECFF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4BAAD1-8AAD-47A8-BF57-268E5A864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A201F-A5A5-4824-B092-C8A6D466F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1D1C3-C838-4A69-B91F-4583C4BF7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047F4-03F8-4A6A-92D6-61716FD44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20AD7-9D1F-4185-952B-D4401CFC4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32124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雷达数据滤波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雷达数据滤波的基本原理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雷达数据滤波的算法实现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雷达数据滤波的实验结果与分析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去除噪声和干扰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雷达数据在采集过程中容易受到多种噪声和干扰的影响，滤波处理能够有效地去除这些噪声，提高数据质量。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提取有效信息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通过滤波处理，可以从雷达数据中提取出有用的信息，如目标的位置、速度和方向等，为后续的数据分析和处理提供基础。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提高检测精度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滤波处理能够减小雷达数据的误差，提高目标的检测精度，有助于实现更准确的定位和跟踪。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雷达数据滤波的意义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17" r="13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雷达数据滤波在军事侦察领域中具有广泛应用，如战场监测、目标识别和情报收集等。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军事侦察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气象观测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交通管制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雷达数据滤波也用于气象观测领域，如降水监测、风场测量和气象目标识别等。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在交通管制领域，雷达数据滤波可用于车辆监测、流量分析和道路状况评估等。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在航空航天领域，雷达数据滤波可用于飞行器跟踪、导航和地形测绘等。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雷达数据滤波的应用场景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2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雷达数据滤波的基本原理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雷达数据滤波的基本概念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雷达数据滤波是通过对雷达接收到的信号进行加工处理，以消除噪声和其他干扰，提取有用的目标信息的过程。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雷达数据滤波的主要目标是提高雷达系统的检测性能和测量精度，从而提高雷达系统的整体性能。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雷达数据滤波的主要方法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线性滤波器是一种简单的滤波器，通过将输入信号与一个固定的滤波器系数进行卷积，实现信号的平滑和噪声的抑制。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非线性滤波器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非线性滤波器是一种更复杂的滤波器，通过将输入信号与一组非线性函数进行运算，实现信号的更精确的提取和噪声的更有效的抑制。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自适应滤波器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自适应滤波器是一种能够自动调整其滤波系数的滤波器，能够根据输入信号的变化自动调整其滤波性能，以适应不同的信号和噪声环境。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线性滤波器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分辨率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分辨率是评估雷达数据滤波性能的重要指标之一，它表示雷达系统能够区分两个目标的最小距离。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检测概率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检测概率是评估雷达数据滤波性能的重要指标之一，它表示雷达系统正确检测到目标的概率。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信噪比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信噪比是评估雷达数据滤波性能的重要指标之一，它表示有用信号与噪声之间的强度比值。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雷达数据滤波的性能评估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2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雷达数据滤波的算法实现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https://d.book118.com/648032124100006030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2024-09-07T03:20:17.567</cp:lastPrinted>
  <dcterms:created xsi:type="dcterms:W3CDTF">2024-09-06T19:20:17Z</dcterms:created>
  <dcterms:modified xsi:type="dcterms:W3CDTF">2024-09-06T19:20:19Z</dcterms:modified>
</cp:coreProperties>
</file>