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A2F4C-7EA4-4A41-AA9F-88178249C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4733E-9A29-44B6-9A1A-39B37FE4A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88612-7E74-4B49-848F-1CC738F2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4F591-1A0A-4100-A9C6-CA63BA028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B84EF5-E340-412E-9B6A-83C824DBF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28C908-7EEC-4B3C-ACD3-F76207F01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DD1884-B4B3-4736-A667-E75017033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A95D8-52CC-4DA2-B21D-9890BCB20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3CBE0-A428-4034-A68F-FB55B8A65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F9A44-631A-4956-A9C8-A55ED29E0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16F88-BDB5-4528-AF31-A9AF984A9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3007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2023年口腔医院活动总结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活动亮点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活动不足与改进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"关爱口腔，健康同行"：2023年口腔医院公益活动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693" r="1569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21054" r="2105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活动名称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2023年5月1日至2023年5月31日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通过口腔医院官方网站、微信公众号等平台进行宣传和报名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口腔医院本部及各分院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关爱口腔健康，共创美好未来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提高公众对口腔健康的认识，增强口腔保健意识，促进口腔医疗服务的发展。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通过社交媒体、网站、微信公众号等渠道，发布口腔健康知识、活动信息等内容，吸引公众关注和参与。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线下义诊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组织口腔专家和医生进行义诊活动，为公众提供免费的口腔检查、咨询和诊疗服务。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邀请口腔专家进行专题讲座，分享口腔保健知识和技巧，提高公众的口腔保健意识。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活动总结阶段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对活动进行总结和评估，总结活动成果和经验教训，为今后的活动提供参考和借鉴。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邀请口腔专家进行专题讲座，分享口腔保健知识和技巧，提高公众的口腔保健意识。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线下义诊阶段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组织口腔专家和医生进行义诊活动，为公众提供免费的口腔检查、咨询和诊疗服务。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启动仪式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在医院举行活动启动仪式，宣布活动开始，介绍活动主题和形式，邀请媒体和嘉宾参加。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线上宣传阶段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通过多种渠道发布口腔健康知识和活动信息，吸引公众关注和参与。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本次口腔医院活动吸引了大量患者参与，参与人数达到预期目标。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通过线上线下宣传推广，活动吸引了大量患者前来参加。活动现场气氛热烈，患者积极参与互动环节，充分体现了活动的吸引力和影响力。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通过满意度调查，大部分患者对本次活动表示满意。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活动结束后，医院对参与患者进行了满意度调查，结果显示大部分患者对活动的组织、内容、互动环节等方面表示满意，认为活动有助于提高口腔健康意识，增强口腔保健知识。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https://d.book118.com/648033007064006044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2024-09-24T14:48:31.365</cp:lastPrinted>
  <dcterms:created xsi:type="dcterms:W3CDTF">2024-09-24T06:48:31Z</dcterms:created>
  <dcterms:modified xsi:type="dcterms:W3CDTF">2024-09-24T06:48:33Z</dcterms:modified>
</cp:coreProperties>
</file>