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EE9477-6EFF-4B84-AFF0-A10C419DB8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EAD6BA-887F-4863-8D48-2DC4E930A6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DF4EB0-9092-40CC-AC9C-7A8F146152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5E4D81-4AA5-4F3B-815A-906D600B39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0CA4F68-B915-45A2-A82A-94D3E6F968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2324DC4-55FC-4F9F-BCDC-618488AB3C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B3FF7D1-1145-4AC4-BEC9-CBC554FA93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BF0751-B304-4DD8-B67D-39534743C8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B239BE-5847-44CB-AB4F-1B6350A0FB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EB6C28-2B87-4AA3-9541-21C619B520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DA079D-E591-4D7D-A1CE-47C1F4A553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48033015036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大学生安全教育计划书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2024-01-02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/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安全教育背景与意义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安全教育目标与内容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安全教育实施方式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安全教育师资力量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安全教育评估与反馈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安全教育资源保障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安全教育宣传与推广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安全教育背景与意义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社会环境的变化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高校扩招与校园安全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家庭教育缺失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5566" r="5566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5566" r="5566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5566" r="5566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背景介绍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随着社会的发展，大学生面临的安全问题日益复杂，如网络欺诈、个人隐私泄露等。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高校扩招使得学生数量增多，校园安全问题愈发突出，如宿舍盗窃、校园暴力等。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许多学生在家庭中未接受足够的安全教育，缺乏基本的安全意识和技能。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通过安全教育，帮助学生认识到身边存在的安全隐患，提高防范意识。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提高安全意识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6875" r="6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减少安全事故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保障学生权益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3750" r="137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通过预防措施的培训和实践，降低校园安全事故的发生率。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提高学生的自我保护能力，维护学生的合法权益。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安全教育的重要性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近年来，大学生安全事故频发，如火灾、交通事故等。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42" r="1254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0537" r="1053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9482" r="19482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安全事故频发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许多学生对安全问题不够重视，缺乏基本的安全知识和技能。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安全意识薄弱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随着网络技术的发展，学生个人信息泄露事件屡见不鲜。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信息泄露问题严重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大学生安全现状分析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安全教育目标与内容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提高大学生的安全应对能力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培养大学生在遇到突发事件和危险情况时，能够冷静应对、正确处理的能力。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预防和减少安全事故的发生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通过安全教育，使大学生了解和掌握基本的安全知识和技能，预防和减少安全事故的发生。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增强大学生的安全意识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通过安全教育，使大学生充分认识到安全的重要性，提高自身的安全防范意识。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安全教育目标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098102" y="4213433"/>
            <a:ext cx="184785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交通安全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808730" y="1625600"/>
            <a:ext cx="208597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消防安全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398651" y="4213433"/>
            <a:ext cx="208597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网络安全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083432" y="1625600"/>
            <a:ext cx="208597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5"/>
                </a:solidFill>
                <a:latin typeface="Microsoft Yahei"/>
                <a:ea typeface="Microsoft Yahei"/>
                <a:cs typeface="Microsoft Yahei"/>
              </a:rPr>
              <a:t>心理健康安全</a:t>
            </a:r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安全教育内容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1092835" y="4551961"/>
            <a:ext cx="2590800" cy="1546046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教育大学生遵守交通规则，提高交通安全意识，避免交通事故的发生。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3808730" y="1992540"/>
            <a:ext cx="2590800" cy="1546046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介绍消防安全知识，提高大学生在火灾发生时的自救和互救能力。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9138115" y="1992540"/>
            <a:ext cx="2590800" cy="1546046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关注大学生的心理健康，提供心理疏导和帮助，预防心理问题的发生。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6430720" y="4551961"/>
            <a:ext cx="2590800" cy="1546046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教育大学生如何防范网络诈骗和保护个人信息，避免网络犯罪的侵害。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5462" r="546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安全教育课程设置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安全教育必修课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将安全教育作为大学生的必修课程，确保每个学生都能接受到安全教育。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安全教育专题讲座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定期邀请专业人士进行安全教育专题讲座，提高大学生的安全意识和应对能力。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安全教育实践活动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组织大学生参加安全教育实践活动，如消防演习、模拟演练等，提高大学生的实际操作能力。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安全教育实施方式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3092" r="3309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通过课堂讲解，传授安全知识和技能，使学生了解安全的重要性，掌握基本的安全防范措施。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理论学习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结合实际案例，分析事故原因和应对方法，提高学生的安全意识和应对能力。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案例分析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课堂教育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组织学生参观安全教育基地、消防队等场所，了解安全设施和器材的使用方法。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通过模拟实际场景，让学生亲身体验应对突发事件的流程和方法，提高实际操作能力。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实践活动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模拟演练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实地考察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安全演习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定期组织学生进行火灾、地震等突发事件的演习，提高学生的应急反应能力。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模拟演练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通过模拟各种危险场景，让学生在实际操作中掌握安全技能和应对措施。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安全演习与模拟演练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0831" r="20831"/>
          <a:stretch>
            <a:fillRect/>
          </a:stretch>
        </p:blipFill>
        <p:spPr>
          <a:xfrm>
            <a:off x="740688" y="1168478"/>
            <a:ext cx="3679823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在线课程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利用网络平台，开设安全教育在线课程，方便学生随时随地学习安全知识和技能。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互动学习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通过线上论坛、问答等方式，加强学生之间的交流和学习互动，提高学习效果。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线上教育平台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安全教育师资力量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https://d.book118.com/648033015036006046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2024-09-27T01:37:35.326</cp:lastPrinted>
  <dcterms:created xsi:type="dcterms:W3CDTF">2024-09-26T17:37:35Z</dcterms:created>
  <dcterms:modified xsi:type="dcterms:W3CDTF">2024-09-26T17:37:37Z</dcterms:modified>
</cp:coreProperties>
</file>