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6C2A1-42F5-4DC0-B3B6-F76D20F9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38362-60E9-4FF1-87CB-4CA461D2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8B563-CFB3-4430-A9B0-2006C4BDE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21599-EBD0-4022-8D53-4DBDC3B9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A769E-89C7-4621-8F85-4D1793B0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31124-DFAA-4561-BA0F-FDBFEF348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631B3-F081-4800-A0AD-FCD6611E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A3568-6362-4A9B-B4DC-C7112871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901C6-179A-45F9-8E89-83CE2EB3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B234E-B650-47E2-9963-AC427C41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EFF7-A5C1-4A3A-AFE7-9813F20C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3031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心理健康黑板报知识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常见心理问题与应对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心理健康资源与支持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65" r="291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心理健康是指个体在心理、情感和行为上都能够保持良好的状态，能够适应环境、应对压力，并充分发挥自身潜能。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心理健康是人们正常生活、学习和工作的基础，对于提高生活质量、促进个人成长和社会和谐具有重要意义。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个体能够客观地认识和评价自己，明确自己的优点和不足，并在此基础上制定合理的目标和计划。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个体能够有效地调节和管理自己的情绪，保持情绪的稳定和积极，避免过度的焦虑、抑郁等不良情绪。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个体能够与他人建立良好的关系，尊重他人、理解他人、关爱他人，并能够在人际交往中妥善处理矛盾和冲突。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个体能够适应社会环境的变化和发展，积极参与社会生活，遵守社会规范和道德准则，为社会的发展和进步做出贡献。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社会适应良好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心理健康状况良好的人往往能够更好地适应环境、应对压力，更好地发挥自身潜能，从而获得更高的生活质量和幸福感。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心理健康是个人成长的重要基础，通过积极的心态和行为来促进个人的发展，提高自我价值和成就感。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个体的心理健康状况也与社会和谐密切相关，良好的心理健康状况有助于减少社会矛盾和冲突，促进社会的稳定和发展。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社会和谐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常见心理问题与应对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压力可能来源于工作、学习、家庭、社交等多个方面，了解压力的来源有助于更好地应对。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19" r="1171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采用积极应对策略，如合理规划时间、寻求支持、放松身心等，以减轻压力对身心的影响。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学会调节情绪，保持乐观积极的心态，有助于更好地应对压力。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焦虑和抑郁的症状包括情绪低落、失眠、食欲不振等，了解这些症状有助于及时发现并寻求帮助。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寻求专业心理咨询和治疗，同时采用放松技巧、运动、冥想等方式缓解焦虑和抑郁情绪。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保持健康的生活方式，如规律作息、均衡饮食、适度运动等，有助于缓解焦虑和抑郁情绪。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自我关爱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学习有效的沟通技巧，培养解决问题的能力，寻求专业心理咨询和治疗。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常见的人际关系问题包括沟通障碍、冲突处理不当、社交焦虑等。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通过自我反省和学习，提高人际交往能力，建立良好的人际关系。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27" r="124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062" r="1306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43" b="48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606" b="146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情绪调节与应对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情绪认知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了解自己的情绪，认识情绪的产生和变化过程，有助于更好地调节情绪。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采用积极的应对策略，如深呼吸、放松训练、积极思考等，以缓解负面情绪的影响。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通过情绪管理技巧，如情绪表达、情绪调节、情绪释放等，提高情绪管理能力。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https://d.book118.com/648033031002006044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2024-09-23T18:01:33.480</cp:lastPrinted>
  <dcterms:created xsi:type="dcterms:W3CDTF">2024-09-23T10:01:33Z</dcterms:created>
  <dcterms:modified xsi:type="dcterms:W3CDTF">2024-09-23T10:01:35Z</dcterms:modified>
</cp:coreProperties>
</file>