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4982323-29C8-40BC-9F9C-0BB60C3106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F875BA-A4E3-4922-9F2B-C85DB08FC4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BD5A4F8-0AC3-40B5-AE03-971CCBE3D7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A7B0310-2C3E-4F65-81C6-F49A3654E5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03CCB33-1DE3-4E25-91AE-9395208C36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54BD28-FAC2-488E-9B76-A2DD51455B5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337B47-C455-459A-A9D3-5C45FEF8EC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186B2D-1210-43F3-8E3B-3F34167A1F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286D17-EE37-48D4-A750-8DA4FD4A40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7FF6AE-08FC-4E9D-A5E6-C2385C89A6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8365C6-8924-4DA0-BE14-0E1D73BEFE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image" Target="../media/image25.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803310612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社区老年急救护理</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endParaRPr lang="en-US" sz="2025">
              <a:solidFill>
                <a:schemeClr val="dk2">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社区老年急救护理概述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社区老年急救护理服务内容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社区老年急救护理实施方式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社区老年急救护理的挑战与对策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社区老年急救护理的未来展望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社区老年急救护理概述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539" r="3053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808" r="3280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805" r="3180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社区老年急救护理是指在社区环境中为老年人提供的紧急医疗救助和护理服务。</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以老年人需求为中心，提供及时、便捷、连续的急救护理服务，包括现场急救、转运途中监护、院前急救等。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001" b="50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778" r="77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提高老年人的生活质量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及时有效的急救护理能够降低老年人在突发事件中的伤残率和死亡率，提高他们的生活质量。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减轻家庭负担</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社区老年急救护理能够为家庭提供及时的医疗援助，减轻家庭成员在紧急情况下的负担。</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优化医疗资源分配</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通过社区急救护理，可以将医疗资源下沉，优化医疗资源的分配，提高整个社会的医疗效率。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社区老年急救护理最初起源于西方国家，随着老龄化社会的加速发展，老年人的急救需求逐渐受到关注。</a:t>
            </a:r>
          </a:p>
        </p:txBody>
      </p:sp>
      <p:pic>
        <p:nvPicPr>
          <p:cNvPr id="6" name="Picture 6"/>
          <p:cNvPicPr>
            <a:picLocks noChangeAspect="1"/>
          </p:cNvPicPr>
          <p:nvPr/>
        </p:nvPicPr>
        <p:blipFill>
          <a:blip r:embed="rId2"/>
          <a:srcRect l="18833" r="1883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起步阶段</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随着经济的发展和社会的进步，社区老年急救护理逐渐得到重视和发展，相关政策、法规和标准逐渐完善。</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发展阶段</a:t>
            </a:r>
          </a:p>
        </p:txBody>
      </p:sp>
      <p:pic>
        <p:nvPicPr>
          <p:cNvPr id="10" name="Picture 10"/>
          <p:cNvPicPr>
            <a:picLocks noChangeAspect="1"/>
          </p:cNvPicPr>
          <p:nvPr/>
        </p:nvPicPr>
        <p:blipFill>
          <a:blip r:embed="rId3"/>
          <a:srcRect l="18375" r="183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8542" r="1854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目前，社区老年急救护理已经进入成熟阶段，服务体系和服务网络已经形成，服务质量和服务水平不断提高。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成熟阶段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社区老年急救护理服务内容</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技能培训课程</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定期组织急救技能培训课程，邀请专业医护人员指导老年人进行实际操作，确保他们掌握正确的急救技能。</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急救知识普及</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向社区老年人传授基本的急救知识，如心肺复苏、止血、处理突发状况等，提高老年人的自救和互救能力。</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培训效果评估</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对参加培训的老年人进行考核，评估他们的技能掌握程度，针对不足之处进行再培训和指导。</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7292" r="1729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急救技能培训</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检查项目设置</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根据老年人的年龄、性别、既往病史等情况，设置个性化的检查项目，包括体格检查、生化检查、影像学检查等。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检查结果反馈</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将检查结果及时反馈给老年人及其家属，针对异常指标给予专业建议和指导，促进老年人健康管理。</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定期体检安排</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为社区老年人制定定期健康检查计划，确保他们能够及时了解自己的身体状况。</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定期健康检查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建立完善的紧急呼叫系统，确保老年人能够在紧急情况下及时联系到医护人员。</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紧急呼叫系统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快速响应机制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现场急救措施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建立快速响应机制，确保在接到紧急呼叫后能够迅速派出医护人员赶赴现场进行救治。</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在现场对病人进行初步急救处理，如心肺复苏、止血等，为后续救治争取宝贵时间。</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紧急情况处理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为社区老年人提供心理咨询服务，帮助他们排解生活中的压力、焦虑、抑郁等情绪问题。</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792" r="1679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心理咨询服务</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定期组织心理健康讲座，提高老年人的心理健康意识，传授一些简单的心理调节方法。</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心理健康讲座</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鼓励家庭成员关心老年人的心理健康，为他们提供情感支持和陪伴，共同促进老年人的身心健康。</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家庭关爱支持</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心理疏导服务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社区老年急救护理实施方式</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132" r="3213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4" r="32524"/>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建立急救站点</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站点应配备先进的急救设备和药品，满足紧急救治需求，并定期检查更新。</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急救站点是社区老年急救护理的基础设施，应合理布局，覆盖整个社区，确保快速响应。</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https://d.book118.com/648033106124006030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2024-09-07T10:50:24.954</cp:lastPrinted>
  <dcterms:created xsi:type="dcterms:W3CDTF">2024-09-07T02:50:24Z</dcterms:created>
  <dcterms:modified xsi:type="dcterms:W3CDTF">2024-09-07T02:50:27Z</dcterms:modified>
</cp:coreProperties>
</file>