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E86EC-7D0E-4964-BD4C-2E1A2CD6B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6844B-D66B-4E2B-BBD8-1E063D5DE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AD3BBA-56CD-4174-AEBE-AE6885DA9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10444D-F363-4058-8F26-0EBC6B254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D1023-73B8-4C42-8631-A26CA8851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9915C7-CFA4-4D2A-88A7-F9EE0FD65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E529FD-5680-4998-8646-8FC571406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8E901-63B2-4824-AA4A-78BB016C5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849665-DD19-4736-95C4-F4D07A34D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64C38B-285E-42DC-9459-2315A3B94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26E56-284E-44FC-99CA-71CCD9F8E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33137036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助产士在参与团队管理和决策中的组织与领导技巧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助产士在团队中的角色与职责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决策过程中的领导作用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沟通技巧与影响力提升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应对挑战与压力管理策略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通过有效的团队管理和决策，助产士能够确保团队成员之间的协作，提高工作效率。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助产士在团队中发挥着关键作用，他们的组织和领导技巧直接影响到患者护理的质量和安全性。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优化患者护理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375" b="14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随着医疗技术的不断发展和医疗环境的快速变化，助产士需要具备更高的组织和领导能力来应对挑战。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适应医疗环境变化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包括团队组建、角色分配、沟通协作等方面的策略。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团队管理策略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汇报助产士在团队决策中的参与情况，包括决策过程、结果以及产生的影响。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决策过程与结果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针对助产士在团队管理和决策中的技巧提升，提出相关培训和发展的建议。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技巧提升与培训建议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通过具体案例，分析助产士在团队管理和决策中的成功经验和教训。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案例分析与经验分享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助产士在团队中的角色与职责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助产士与团队成员保持密切沟通，及时了解工作进展和团队成员的需求。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助产士在团队中担任领导角色，负责协调和指导团队成员，确保工作的顺利进行。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助产士参与团队决策，对重要问题提出专业意见和解决方案。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管理团队资源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助产士负责合理分配和使用团队资源，包括人力、物力和财力等。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制定工作计划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助产士根据团队目标和实际情况，制定详细的工作计划，并监督执行。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评估工作绩效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助产士定期对团队成员的工作绩效进行评估，提供反馈和建议。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职责范围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与护士合作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助产士与护士协同工作，为产妇提供全面的护理服务。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与其他医疗专业人员合作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助产士根据需要与其他医疗专业人员合作，如儿科医生、麻醉师等，共同应对复杂情况。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与医生合作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助产士与医生紧密合作，共同负责产妇的分娩过程，确保母婴安全。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与其他团队成员的协作关系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助产士应清晰阐述团队目标，确保每个成员都了解并致力于实现这些目标。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59" r="1525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强化团队凝聚力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根据团队成员的特长和经验，合理分配任务和责任，确保资源的有效利用。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通过组织团建活动、定期沟通等方式，增强团队成员间的信任和合作，形成积极向上的团队氛围。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组建高效团队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助产士应鼓励团队成员主动学习新知识和技能，提升自身专业素养。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鼓励自主学习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定期组织培训课程和研讨会，为团队成员提供学习和交流的平台，促进共同成长。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提供培训和支持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及时表彰和奖励在工作中表现突出的团队成员，激发其工作热情和积极性。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认可与奖励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激发团队成员潜能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化解矛盾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当团队成员间出现矛盾时，助产士应积极介入，了解问题根源，采取适当措施化解矛盾，维护团队和谐。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鼓励团队成员相互支持、协作配合，共同完成工作任务，实现团队整体目标。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助产士应掌握沟通技巧，倾听团队成员的意见和建议，确保信息畅通，避免误解和冲突。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125" r="181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协调团队成员间关系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决策过程中的领导作用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https://d.book118.com/648033137036006023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2024-08-29T17:31:31.374</cp:lastPrinted>
  <dcterms:created xsi:type="dcterms:W3CDTF">2024-08-29T09:31:31Z</dcterms:created>
  <dcterms:modified xsi:type="dcterms:W3CDTF">2024-08-29T09:31:33Z</dcterms:modified>
</cp:coreProperties>
</file>