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32.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6" name="幻灯片图像占位符 1"/>
          <p:cNvSpPr>
            <a:spLocks noGrp="1" noRot="1" noChangeAspect="1"/>
          </p:cNvSpPr>
          <p:nvPr>
            <p:ph type="sldImg"/>
          </p:nvPr>
        </p:nvSpPr>
        <p:spPr/>
      </p:sp>
      <p:sp>
        <p:nvSpPr>
          <p:cNvPr id="1048678" name="备注占位符 2"/>
          <p:cNvSpPr>
            <a:spLocks noGrp="1"/>
          </p:cNvSpPr>
          <p:nvPr>
            <p:ph type="body" idx="1"/>
          </p:nvPr>
        </p:nvSpPr>
        <p:spPr/>
        <p:txBody>
          <a:bodyPr/>
          <a:lstStyle/>
          <a:p>
            <a:endParaRPr lang="zh-CN" altLang="en-US"/>
          </a:p>
        </p:txBody>
      </p:sp>
      <p:sp>
        <p:nvSpPr>
          <p:cNvPr id="104868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3E4663-4474-40A3-8905-1F2372686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3FB174-D38F-4147-BEED-7A6F493455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D865DE-2E34-4369-8B73-F15ED297BB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8C97DC-8C2D-477D-80FF-858D3D6261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329052-DB40-4D8B-931B-3528E3419E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E7852E-9B5F-4C47-B89D-DE0C29D5B6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453A72-E45E-44FF-BA75-6A1A289C16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C277BC-B816-407F-A488-324B3D225E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A95604-4981-41EE-9D75-6921D1E390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43D9A7-F4A0-4A0C-BEDA-4401993854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337D7F-69D4-4B14-97B4-051320E3A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0" descr="幻灯片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68" name="署名"/>
          <p:cNvSpPr txBox="1">
            <a:spLocks noGrp="1"/>
          </p:cNvSpPr>
          <p:nvPr>
            <p:ph type="body" idx="14"/>
            <p:custDataLst>
              <p:tags r:id="rId3"/>
            </p:custDataLst>
          </p:nvPr>
        </p:nvSpPr>
        <p:spPr>
          <a:xfrm>
            <a:off x="1398393" y="5001282"/>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gn="l">
              <a:lnSpc>
                <a:spcPct val="150000"/>
              </a:lnSpc>
            </a:pPr>
            <a:r>
              <a:rPr>
                <a:sym typeface="+mn-ea"/>
              </a:rPr>
              <a:t>单击此处编辑母版文本样式</a:t>
            </a:r>
            <a:endParaRPr>
              <a:sym typeface="+mn-ea"/>
            </a:endParaRPr>
          </a:p>
        </p:txBody>
      </p:sp>
      <p:sp>
        <p:nvSpPr>
          <p:cNvPr id="1048670" name="副标题"/>
          <p:cNvSpPr txBox="1">
            <a:spLocks noGrp="1"/>
          </p:cNvSpPr>
          <p:nvPr>
            <p:ph type="body" idx="13" hasCustomPrompt="1"/>
            <p:custDataLst>
              <p:tags r:id="rId4"/>
            </p:custDataLst>
          </p:nvPr>
        </p:nvSpPr>
        <p:spPr>
          <a:xfrm>
            <a:off x="1178078" y="3631768"/>
            <a:ext cx="6681625" cy="719254"/>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accent1"/>
                </a:solidFill>
                <a:latin typeface="+mn-ea"/>
                <a:ea typeface="+mn-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672" name="标题"/>
          <p:cNvSpPr txBox="1">
            <a:spLocks noGrp="1"/>
          </p:cNvSpPr>
          <p:nvPr>
            <p:ph type="title" idx="9" hasCustomPrompt="1"/>
            <p:custDataLst>
              <p:tags r:id="rId5"/>
            </p:custDataLst>
          </p:nvPr>
        </p:nvSpPr>
        <p:spPr>
          <a:xfrm>
            <a:off x="1178079" y="1645280"/>
            <a:ext cx="6681625" cy="1821078"/>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674" name="矩形 6"/>
          <p:cNvSpPr/>
          <p:nvPr>
            <p:custDataLst>
              <p:tags r:id="rId6"/>
            </p:custDataLst>
          </p:nvPr>
        </p:nvSpPr>
        <p:spPr>
          <a:xfrm>
            <a:off x="1178079" y="5118884"/>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676" name="任意多边形: 形状 16"/>
          <p:cNvSpPr/>
          <p:nvPr>
            <p:custDataLst>
              <p:tags r:id="rId7"/>
            </p:custDataLst>
          </p:nvPr>
        </p:nvSpPr>
        <p:spPr>
          <a:xfrm>
            <a:off x="509572" y="487000"/>
            <a:ext cx="228600" cy="228600"/>
          </a:xfrm>
          <a:custGeom>
            <a:gdLst>
              <a:gd name="connsiteX0" fmla="*/ 0 w 228600"/>
              <a:gd name="connsiteY0" fmla="*/ 0 h 228600"/>
              <a:gd name="connsiteX1" fmla="*/ 228600 w 228600"/>
              <a:gd name="connsiteY1" fmla="*/ 0 h 228600"/>
              <a:gd name="connsiteX2" fmla="*/ 228600 w 228600"/>
              <a:gd name="connsiteY2" fmla="*/ 228600 h 228600"/>
              <a:gd name="connsiteX3" fmla="*/ 0 w 228600"/>
              <a:gd name="connsiteY3" fmla="*/ 228600 h 228600"/>
            </a:gdLst>
            <a:cxnLst>
              <a:cxn ang="0">
                <a:pos x="connsiteX0" y="connsiteY0"/>
              </a:cxn>
              <a:cxn ang="0">
                <a:pos x="connsiteX1" y="connsiteY1"/>
              </a:cxn>
              <a:cxn ang="0">
                <a:pos x="connsiteX2" y="connsiteY2"/>
              </a:cxn>
              <a:cxn ang="0">
                <a:pos x="connsiteX3" y="connsiteY3"/>
              </a:cxn>
            </a:cxnLst>
            <a:rect l="l" t="t" r="r" b="b"/>
            <a:pathLst>
              <a:path w="228600" h="228600">
                <a:moveTo>
                  <a:pt x="0" y="0"/>
                </a:moveTo>
                <a:lnTo>
                  <a:pt x="228600" y="0"/>
                </a:lnTo>
                <a:lnTo>
                  <a:pt x="228600" y="228600"/>
                </a:lnTo>
                <a:lnTo>
                  <a:pt x="0" y="228600"/>
                </a:lnTo>
                <a:close/>
              </a:path>
            </a:pathLst>
          </a:custGeom>
          <a:solidFill>
            <a:schemeClr val="accent1">
              <a:alpha val="1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78" name="任意多边形: 形状 17"/>
          <p:cNvSpPr/>
          <p:nvPr>
            <p:custDataLst>
              <p:tags r:id="rId8"/>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0" name="任意多边形: 形状 18"/>
          <p:cNvSpPr/>
          <p:nvPr>
            <p:custDataLst>
              <p:tags r:id="rId9"/>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2" name="任意多边形: 形状 19"/>
          <p:cNvSpPr/>
          <p:nvPr>
            <p:custDataLst>
              <p:tags r:id="rId10"/>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4" name="任意多边形: 形状 12"/>
          <p:cNvSpPr/>
          <p:nvPr>
            <p:custDataLst>
              <p:tags r:id="rId11"/>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6" name="任意多边形: 形状 13"/>
          <p:cNvSpPr/>
          <p:nvPr>
            <p:custDataLst>
              <p:tags r:id="rId12"/>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8" name="任意多边形: 形状 14"/>
          <p:cNvSpPr/>
          <p:nvPr>
            <p:custDataLst>
              <p:tags r:id="rId13"/>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90"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幻灯片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正文"/>
          <p:cNvSpPr txBox="1">
            <a:spLocks noGrp="1"/>
          </p:cNvSpPr>
          <p:nvPr>
            <p:ph idx="3"/>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a:p>
            <a:pPr lvl="0"/>
            <a:endParaRPr>
              <a:sym typeface="+mn-ea"/>
            </a:endParaRPr>
          </a:p>
        </p:txBody>
      </p:sp>
      <p:sp>
        <p:nvSpPr>
          <p:cNvPr id="1048698"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00" name="矩形 6"/>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0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7" descr="幻灯片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8" name="副标题"/>
          <p:cNvSpPr txBox="1">
            <a:spLocks noGrp="1"/>
          </p:cNvSpPr>
          <p:nvPr>
            <p:ph type="body" idx="3" hasCustomPrompt="1"/>
            <p:custDataLst>
              <p:tags r:id="rId3"/>
            </p:custDataLst>
          </p:nvPr>
        </p:nvSpPr>
        <p:spPr>
          <a:xfrm>
            <a:off x="3489971" y="627052"/>
            <a:ext cx="2719998"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2000" b="0" i="0" u="none" strike="noStrike" kern="1200" cap="none" spc="300" normalizeH="0" baseline="0" noProof="1">
                <a:solidFill>
                  <a:schemeClr val="tx1"/>
                </a:solidFill>
                <a:latin typeface="+mn-ea"/>
                <a:ea typeface="+mn-ea"/>
                <a:cs typeface="微软雅黑" panose="020b0503020204020204" pitchFamily="34" charset="-122"/>
              </a:defRPr>
            </a:lvl1pPr>
          </a:lstStyle>
          <a:p>
            <a:pPr lvl="0" algn="l"/>
            <a:r>
              <a:rPr err="1">
                <a:sym typeface="+mn-ea"/>
              </a:rPr>
              <a:t>单击此处编辑副标题</a:t>
            </a:r>
            <a:endParaRPr>
              <a:sym typeface="+mn-ea"/>
            </a:endParaRPr>
          </a:p>
        </p:txBody>
      </p:sp>
      <p:sp>
        <p:nvSpPr>
          <p:cNvPr id="1048710" name="标题"/>
          <p:cNvSpPr txBox="1">
            <a:spLocks noGrp="1"/>
          </p:cNvSpPr>
          <p:nvPr>
            <p:ph type="title" idx="2" hasCustomPrompt="1"/>
            <p:custDataLst>
              <p:tags r:id="rId4"/>
            </p:custDataLst>
          </p:nvPr>
        </p:nvSpPr>
        <p:spPr>
          <a:xfrm>
            <a:off x="174924" y="528887"/>
            <a:ext cx="3108961" cy="646331"/>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lt"/>
                <a:ea typeface="微软雅黑" panose="020b0503020204020204" pitchFamily="34" charset="-122"/>
                <a:cs typeface="微软雅黑" panose="020b0503020204020204" pitchFamily="34" charset="-122"/>
              </a:defRPr>
            </a:lvl1pPr>
          </a:lstStyle>
          <a:p>
            <a:pPr lvl="0" algn="r"/>
            <a:r>
              <a:rPr>
                <a:sym typeface="+mn-ea"/>
              </a:rPr>
              <a:t>单击编辑标题</a:t>
            </a:r>
            <a:endParaRPr>
              <a:sym typeface="+mn-ea"/>
            </a:endParaRPr>
          </a:p>
        </p:txBody>
      </p:sp>
      <p:cxnSp>
        <p:nvCxnSpPr>
          <p:cNvPr id="3145729" name="直接连接符 17"/>
          <p:cNvCxnSpPr/>
          <p:nvPr>
            <p:custDataLst>
              <p:tags r:id="rId5"/>
            </p:custDataLst>
          </p:nvPr>
        </p:nvCxnSpPr>
        <p:spPr>
          <a:xfrm>
            <a:off x="993913" y="1447137"/>
            <a:ext cx="1041223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幻灯片3"/>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18" name="节编号"/>
          <p:cNvSpPr txBox="1">
            <a:spLocks noGrp="1"/>
          </p:cNvSpPr>
          <p:nvPr>
            <p:ph type="body" idx="2" hasCustomPrompt="1"/>
            <p:custDataLst>
              <p:tags r:id="rId3"/>
            </p:custDataLst>
          </p:nvPr>
        </p:nvSpPr>
        <p:spPr>
          <a:xfrm>
            <a:off x="2292263" y="1277655"/>
            <a:ext cx="2088905" cy="3945697"/>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ea"/>
                <a:ea typeface="+mj-ea"/>
                <a:cs typeface="微软雅黑" panose="020b0503020204020204" pitchFamily="34" charset="-122"/>
              </a:defRPr>
            </a:lvl1pPr>
          </a:lstStyle>
          <a:p>
            <a:pPr lvl="0" algn="r"/>
            <a:r>
              <a:rPr err="1">
                <a:sym typeface="+mn-ea"/>
              </a:rPr>
              <a:t>节编号</a:t>
            </a:r>
            <a:endParaRPr>
              <a:sym typeface="+mn-ea"/>
            </a:endParaRPr>
          </a:p>
        </p:txBody>
      </p:sp>
      <p:sp>
        <p:nvSpPr>
          <p:cNvPr id="1048720" name="标题"/>
          <p:cNvSpPr txBox="1">
            <a:spLocks noGrp="1"/>
          </p:cNvSpPr>
          <p:nvPr>
            <p:ph type="title" idx="1" hasCustomPrompt="1"/>
            <p:custDataLst>
              <p:tags r:id="rId4"/>
            </p:custDataLst>
          </p:nvPr>
        </p:nvSpPr>
        <p:spPr>
          <a:xfrm>
            <a:off x="4924425" y="1277655"/>
            <a:ext cx="5019675" cy="3945697"/>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722"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4"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2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28"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chor="ctr"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34" name="矩形 7"/>
          <p:cNvSpPr/>
          <p:nvPr>
            <p:custDataLst>
              <p:tags r:id="rId6"/>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36"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8"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0"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2"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5"/>
            <p:custDataLst>
              <p:tags r:id="rId4"/>
            </p:custDataLst>
          </p:nvPr>
        </p:nvSpPr>
        <p:spPr>
          <a:xfrm>
            <a:off x="62352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8"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50" name="标题"/>
          <p:cNvSpPr txBox="1">
            <a:spLocks noGrp="1"/>
          </p:cNvSpPr>
          <p:nvPr>
            <p:ph type="title" idx="2"/>
            <p:custDataLst>
              <p:tags r:id="rId7"/>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52" name="矩形 9"/>
          <p:cNvSpPr/>
          <p:nvPr>
            <p:custDataLst>
              <p:tags r:id="rId8"/>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54"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58"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6"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62" name="矩形 7"/>
          <p:cNvSpPr/>
          <p:nvPr>
            <p:custDataLst>
              <p:tags r:id="rId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0"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4"/>
            </p:custDataLst>
          </p:nvPr>
        </p:nvSpPr>
        <p:spPr/>
        <p:txBody>
          <a:bodyPr/>
          <a:lstStyle/>
          <a:p>
            <a:endParaRPr lang="zh-CN" altLang="en-US"/>
          </a:p>
        </p:txBody>
      </p:sp>
      <p:sp>
        <p:nvSpPr>
          <p:cNvPr id="104877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卡通人物  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6"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卡通人物  低可信度描述已自动生成"/>
          <p:cNvPicPr>
            <a:picLocks noChangeAspect="1"/>
          </p:cNvPicPr>
          <p:nvPr>
            <p:custDataLst>
              <p:tags r:id="rId2"/>
            </p:custDataLst>
          </p:nvPr>
        </p:nvPicPr>
        <p:blipFill>
          <a:blip r:embed="rId1"/>
          <a:stretch>
            <a:fillRect/>
          </a:stretch>
        </p:blipFill>
        <p:spPr>
          <a:xfrm>
            <a:off x="0" y="-18789"/>
            <a:ext cx="12192000" cy="6858000"/>
          </a:xfrm>
          <a:prstGeom prst="rect">
            <a:avLst/>
          </a:prstGeom>
        </p:spPr>
      </p:pic>
      <p:sp>
        <p:nvSpPr>
          <p:cNvPr id="1048784" name="副标题"/>
          <p:cNvSpPr txBox="1">
            <a:spLocks noGrp="1"/>
          </p:cNvSpPr>
          <p:nvPr>
            <p:ph type="body" idx="3" hasCustomPrompt="1"/>
            <p:custDataLst>
              <p:tags r:id="rId3"/>
            </p:custDataLst>
          </p:nvPr>
        </p:nvSpPr>
        <p:spPr>
          <a:xfrm>
            <a:off x="608400" y="1324800"/>
            <a:ext cx="109692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86"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88" name="矩形 5"/>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90"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2"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4"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15" descr="图片包含 游戏机, 窗帘  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96" name="署名"/>
          <p:cNvSpPr txBox="1">
            <a:spLocks noGrp="1"/>
          </p:cNvSpPr>
          <p:nvPr>
            <p:ph type="body" idx="9"/>
            <p:custDataLst>
              <p:tags r:id="rId3"/>
            </p:custDataLst>
          </p:nvPr>
        </p:nvSpPr>
        <p:spPr>
          <a:xfrm>
            <a:off x="6253407" y="3759791"/>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nSpc>
                <a:spcPct val="150000"/>
              </a:lnSpc>
            </a:pPr>
            <a:r>
              <a:rPr>
                <a:sym typeface="+mn-ea"/>
              </a:rPr>
              <a:t>单击此处编辑母版文本样式</a:t>
            </a:r>
            <a:endParaRPr>
              <a:sym typeface="+mn-ea"/>
            </a:endParaRPr>
          </a:p>
        </p:txBody>
      </p:sp>
      <p:sp>
        <p:nvSpPr>
          <p:cNvPr id="1048798" name="标题"/>
          <p:cNvSpPr txBox="1">
            <a:spLocks noGrp="1"/>
          </p:cNvSpPr>
          <p:nvPr>
            <p:ph type="title" idx="8" hasCustomPrompt="1"/>
            <p:custDataLst>
              <p:tags r:id="rId4"/>
            </p:custDataLst>
          </p:nvPr>
        </p:nvSpPr>
        <p:spPr>
          <a:xfrm>
            <a:off x="6105525" y="2710481"/>
            <a:ext cx="5520055" cy="677108"/>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lang="zh-CN" altLang="en-US" sz="47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800" name="矩形 6"/>
          <p:cNvSpPr/>
          <p:nvPr>
            <p:custDataLst>
              <p:tags r:id="rId5"/>
            </p:custDataLst>
          </p:nvPr>
        </p:nvSpPr>
        <p:spPr>
          <a:xfrm>
            <a:off x="6096000" y="3886432"/>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802" name="任意多边形: 形状 9"/>
          <p:cNvSpPr/>
          <p:nvPr>
            <p:custDataLst>
              <p:tags r:id="rId6"/>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4" name="任意多边形: 形状 10"/>
          <p:cNvSpPr/>
          <p:nvPr>
            <p:custDataLst>
              <p:tags r:id="rId7"/>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6" name="任意多边形: 形状 8"/>
          <p:cNvSpPr/>
          <p:nvPr>
            <p:custDataLst>
              <p:tags r:id="rId8"/>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8" name="任意多边形: 形状 12"/>
          <p:cNvSpPr/>
          <p:nvPr>
            <p:custDataLst>
              <p:tags r:id="rId9"/>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0" name="任意多边形: 形状 13"/>
          <p:cNvSpPr/>
          <p:nvPr>
            <p:custDataLst>
              <p:tags r:id="rId10"/>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2" name="任意多边形: 形状 14"/>
          <p:cNvSpPr/>
          <p:nvPr>
            <p:custDataLst>
              <p:tags r:id="rId11"/>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4"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6"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818"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卡通人物  低可信度描述已自动生成"/>
          <p:cNvPicPr>
            <a:picLocks noChangeAspect="1"/>
          </p:cNvPicPr>
          <p:nvPr>
            <p:custDataLst>
              <p:tags r:id="rId13"/>
            </p:custDataLst>
          </p:nvPr>
        </p:nvPicPr>
        <p:blipFill>
          <a:blip r:embed="rId12"/>
          <a:stretch>
            <a:fillRect/>
          </a:stretch>
        </p:blipFill>
        <p:spPr>
          <a:xfrm>
            <a:off x="0" y="-18790"/>
            <a:ext cx="12192000" cy="6858000"/>
          </a:xfrm>
          <a:prstGeom prst="rect">
            <a:avLst/>
          </a:prstGeom>
        </p:spPr>
      </p:pic>
      <p:sp>
        <p:nvSpPr>
          <p:cNvPr id="1048654" name="矩形 9"/>
          <p:cNvSpPr/>
          <p:nvPr>
            <p:custDataLst>
              <p:tags r:id="rId1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latin typeface="微软雅黑" panose="020b0503020204020204" pitchFamily="34" charset="-122"/>
              <a:cs typeface="微软雅黑" panose="020b0503020204020204" pitchFamily="34" charset="-122"/>
            </a:endParaRPr>
          </a:p>
        </p:txBody>
      </p:sp>
      <p:sp>
        <p:nvSpPr>
          <p:cNvPr id="1048656" name="日期占位符 10"/>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1"/>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2"/>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64319"/>
            <a:ext cx="10969200" cy="471264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标题占位符 2"/>
          <p:cNvSpPr>
            <a:spLocks noGrp="1"/>
          </p:cNvSpPr>
          <p:nvPr>
            <p:ph type="title"/>
            <p:custDataLst>
              <p:tags r:id="rId19"/>
            </p:custDataLst>
          </p:nvPr>
        </p:nvSpPr>
        <p:spPr>
          <a:xfrm>
            <a:off x="608400" y="534955"/>
            <a:ext cx="10969200" cy="788687"/>
          </a:xfrm>
          <a:prstGeom prst="rect">
            <a:avLst/>
          </a:prstGeom>
          <a:noFill/>
          <a:ln>
            <a:noFill/>
            <a:prstDash val="sysDash"/>
          </a:ln>
        </p:spPr>
        <p:txBody>
          <a:bodyPr vert="horz" wrap="square" lIns="91440" tIns="45720" rIns="91440" bIns="45720" rtlCol="0" anchor="ctr" anchorCtr="0">
            <a:normAutofit/>
          </a:bodyPr>
          <a:lstStyle/>
          <a:p>
            <a:pPr marL="0" marR="0" lvl="0">
              <a:buClrTx/>
              <a:buSzTx/>
              <a:buFontTx/>
            </a:pPr>
            <a:r>
              <a:rPr lang="zh-CN" altLang="en-US"/>
              <a:t>单击此处编辑母版标题样式</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solidFill>
          <a:latin typeface="+mj-ea"/>
          <a:ea typeface="+mj-ea"/>
          <a:cs typeface="微软雅黑" panose="020b0503020204020204" pitchFamily="34" charset="-122"/>
          <a:sym typeface="+mn-ea"/>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2" Type="http://schemas.openxmlformats.org/officeDocument/2006/relationships/notesSlide" Target="../notesSlides/notesSlide2.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0.xml" /><Relationship Id="rId11" Type="http://schemas.openxmlformats.org/officeDocument/2006/relationships/tags" Target="../tags/tag131.xml" /><Relationship Id="rId12" Type="http://schemas.openxmlformats.org/officeDocument/2006/relationships/tags" Target="../tags/tag132.xml" /><Relationship Id="rId13" Type="http://schemas.openxmlformats.org/officeDocument/2006/relationships/tags" Target="../tags/tag133.xml" /><Relationship Id="rId14" Type="http://schemas.openxmlformats.org/officeDocument/2006/relationships/tags" Target="../tags/tag134.xml" /><Relationship Id="rId15" Type="http://schemas.openxmlformats.org/officeDocument/2006/relationships/tags" Target="../tags/tag135.xml" /><Relationship Id="rId16" Type="http://schemas.openxmlformats.org/officeDocument/2006/relationships/tags" Target="../tags/tag136.xml" /><Relationship Id="rId17" Type="http://schemas.openxmlformats.org/officeDocument/2006/relationships/tags" Target="../tags/tag137.xml" /><Relationship Id="rId18" Type="http://schemas.openxmlformats.org/officeDocument/2006/relationships/tags" Target="../tags/tag138.xml" /><Relationship Id="rId19" Type="http://schemas.openxmlformats.org/officeDocument/2006/relationships/tags" Target="../tags/tag139.xml" /><Relationship Id="rId2" Type="http://schemas.openxmlformats.org/officeDocument/2006/relationships/tags" Target="../tags/tag122.xml" /><Relationship Id="rId20" Type="http://schemas.openxmlformats.org/officeDocument/2006/relationships/tags" Target="../tags/tag140.xml" /><Relationship Id="rId21" Type="http://schemas.openxmlformats.org/officeDocument/2006/relationships/tags" Target="../tags/tag141.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tags" Target="../tags/tag212.xml" /><Relationship Id="rId15" Type="http://schemas.openxmlformats.org/officeDocument/2006/relationships/tags" Target="../tags/tag213.xml" /><Relationship Id="rId16" Type="http://schemas.openxmlformats.org/officeDocument/2006/relationships/tags" Target="../tags/tag214.xml" /><Relationship Id="rId17" Type="http://schemas.openxmlformats.org/officeDocument/2006/relationships/tags" Target="../tags/tag215.xml" /><Relationship Id="rId18" Type="http://schemas.openxmlformats.org/officeDocument/2006/relationships/tags" Target="../tags/tag216.xml" /><Relationship Id="rId19" Type="http://schemas.openxmlformats.org/officeDocument/2006/relationships/tags" Target="../tags/tag217.xml" /><Relationship Id="rId2" Type="http://schemas.openxmlformats.org/officeDocument/2006/relationships/tags" Target="../tags/tag200.xml" /><Relationship Id="rId20" Type="http://schemas.openxmlformats.org/officeDocument/2006/relationships/tags" Target="../tags/tag218.xml" /><Relationship Id="rId21" Type="http://schemas.openxmlformats.org/officeDocument/2006/relationships/tags" Target="../tags/tag219.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tags" Target="../tags/tag230.xml" /><Relationship Id="rId13" Type="http://schemas.openxmlformats.org/officeDocument/2006/relationships/tags" Target="../tags/tag231.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3412107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14"/>
            <p:custDataLst>
              <p:tags r:id="rId3"/>
            </p:custDataLst>
          </p:nvPr>
        </p:nvSpPr>
        <p:spPr/>
        <p:txBody>
          <a:bodyPr/>
          <a:lstStyle/>
          <a:p>
            <a:r>
              <a:rPr lang="zh-CN" altLang="en-US"/>
              <a:t>汇报人：</a:t>
            </a:r>
            <a:endParaRPr lang="zh-CN" altLang="en-US"/>
          </a:p>
        </p:txBody>
      </p:sp>
      <p:sp>
        <p:nvSpPr>
          <p:cNvPr id="1048650" name="文本占位符 6"/>
          <p:cNvSpPr>
            <a:spLocks noGrp="1"/>
          </p:cNvSpPr>
          <p:nvPr>
            <p:ph type="body" idx="13"/>
            <p:custDataLst>
              <p:tags r:id="rId4"/>
            </p:custDataLst>
          </p:nvPr>
        </p:nvSpPr>
        <p:spPr/>
        <p:txBody>
          <a:bodyPr/>
          <a:lstStyle/>
          <a:p>
            <a:r>
              <a:rPr lang="zh-CN" altLang="en-US"/>
              <a:t>,    </a:t>
            </a:r>
            <a:endParaRPr lang="zh-CN" altLang="en-US"/>
          </a:p>
        </p:txBody>
      </p:sp>
      <p:sp>
        <p:nvSpPr>
          <p:cNvPr id="1048652" name="标题 7"/>
          <p:cNvSpPr>
            <a:spLocks noGrp="1"/>
          </p:cNvSpPr>
          <p:nvPr>
            <p:ph type="title" idx="9"/>
            <p:custDataLst>
              <p:tags r:id="rId5"/>
            </p:custDataLst>
          </p:nvPr>
        </p:nvSpPr>
        <p:spPr/>
        <p:txBody>
          <a:bodyPr>
            <a:normAutofit fontScale="99259"/>
          </a:bodyPr>
          <a:lstStyle/>
          <a:p>
            <a:r>
              <a:rPr lang="zh-CN" altLang="en-US"/>
              <a:t>lbview自学经典教程Lesson 3.ppt</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8" name="文本占位符 2"/>
          <p:cNvSpPr>
            <a:spLocks noGrp="1"/>
          </p:cNvSpPr>
          <p:nvPr>
            <p:ph type="body" idx="3"/>
            <p:custDataLst>
              <p:tags r:id="rId3"/>
            </p:custDataLst>
          </p:nvPr>
        </p:nvSpPr>
        <p:spPr/>
        <p:txBody>
          <a:bodyPr/>
          <a:lstStyle/>
          <a:p>
            <a:r>
              <a:rPr lang="zh-CN" altLang="en-US"/>
              <a:t>/目录</a:t>
            </a:r>
            <a:endParaRPr lang="zh-CN" altLang="en-US"/>
          </a:p>
        </p:txBody>
      </p:sp>
      <p:sp>
        <p:nvSpPr>
          <p:cNvPr id="1048850" name="标题 6"/>
          <p:cNvSpPr>
            <a:spLocks noGrp="1"/>
          </p:cNvSpPr>
          <p:nvPr>
            <p:ph type="title" idx="2"/>
            <p:custDataLst>
              <p:tags r:id="rId4"/>
            </p:custDataLst>
          </p:nvPr>
        </p:nvSpPr>
        <p:spPr/>
        <p:txBody>
          <a:bodyPr/>
          <a:lstStyle/>
          <a:p>
            <a:r>
              <a:rPr lang="zh-CN" altLang="en-US"/>
              <a:t>目录</a:t>
            </a:r>
            <a:endParaRPr lang="zh-CN" altLang="en-US"/>
          </a:p>
        </p:txBody>
      </p:sp>
      <p:sp>
        <p:nvSpPr>
          <p:cNvPr id="1048852" name="序号"/>
          <p:cNvSpPr txBox="1"/>
          <p:nvPr>
            <p:custDataLst>
              <p:tags r:id="rId5"/>
            </p:custDataLst>
          </p:nvPr>
        </p:nvSpPr>
        <p:spPr>
          <a:xfrm>
            <a:off x="5293360"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02</a:t>
            </a:r>
            <a:endParaRPr lang="en-US" sz="3200" b="1">
              <a:latin typeface="+mj-ea"/>
              <a:ea typeface="+mj-ea"/>
              <a:cs typeface="微软雅黑" panose="020b0503020204020204" pitchFamily="34" charset="-122"/>
            </a:endParaRPr>
          </a:p>
        </p:txBody>
      </p:sp>
      <p:sp>
        <p:nvSpPr>
          <p:cNvPr id="1048854" name="标题"/>
          <p:cNvSpPr txBox="1"/>
          <p:nvPr>
            <p:custDataLst>
              <p:tags r:id="rId6"/>
            </p:custDataLst>
          </p:nvPr>
        </p:nvSpPr>
        <p:spPr>
          <a:xfrm>
            <a:off x="5293360"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LbVIEW软件介绍</a:t>
            </a:r>
            <a:endParaRPr lang="zh-CN" altLang="en-US" sz="2000" b="1" spc="300">
              <a:latin typeface="+mj-ea"/>
              <a:ea typeface="+mj-ea"/>
              <a:cs typeface="微软雅黑" panose="020b0503020204020204" pitchFamily="34" charset="-122"/>
            </a:endParaRPr>
          </a:p>
        </p:txBody>
      </p:sp>
      <p:sp>
        <p:nvSpPr>
          <p:cNvPr id="1048856" name="序号"/>
          <p:cNvSpPr txBox="1"/>
          <p:nvPr>
            <p:custDataLst>
              <p:tags r:id="rId7"/>
            </p:custDataLst>
          </p:nvPr>
        </p:nvSpPr>
        <p:spPr>
          <a:xfrm>
            <a:off x="165417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01</a:t>
            </a:r>
            <a:endParaRPr lang="en-US" sz="3200" b="1">
              <a:latin typeface="+mj-ea"/>
              <a:ea typeface="+mj-ea"/>
              <a:cs typeface="微软雅黑" panose="020b0503020204020204" pitchFamily="34" charset="-122"/>
            </a:endParaRPr>
          </a:p>
        </p:txBody>
      </p:sp>
      <p:sp>
        <p:nvSpPr>
          <p:cNvPr id="1048858" name="标题"/>
          <p:cNvSpPr txBox="1"/>
          <p:nvPr>
            <p:custDataLst>
              <p:tags r:id="rId8"/>
            </p:custDataLst>
          </p:nvPr>
        </p:nvSpPr>
        <p:spPr>
          <a:xfrm>
            <a:off x="165417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点击此处添加目录标题</a:t>
            </a:r>
            <a:endParaRPr lang="zh-CN" altLang="en-US" sz="2000" b="1" spc="300">
              <a:latin typeface="+mj-ea"/>
              <a:ea typeface="+mj-ea"/>
              <a:cs typeface="微软雅黑" panose="020b0503020204020204" pitchFamily="34" charset="-122"/>
            </a:endParaRPr>
          </a:p>
        </p:txBody>
      </p:sp>
      <p:sp>
        <p:nvSpPr>
          <p:cNvPr id="1048860" name="序号"/>
          <p:cNvSpPr txBox="1"/>
          <p:nvPr>
            <p:custDataLst>
              <p:tags r:id="rId9"/>
            </p:custDataLst>
          </p:nvPr>
        </p:nvSpPr>
        <p:spPr>
          <a:xfrm>
            <a:off x="893254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03</a:t>
            </a:r>
            <a:endParaRPr lang="en-US" sz="3200" b="1">
              <a:latin typeface="+mj-ea"/>
              <a:ea typeface="+mj-ea"/>
              <a:cs typeface="微软雅黑" panose="020b0503020204020204" pitchFamily="34" charset="-122"/>
            </a:endParaRPr>
          </a:p>
        </p:txBody>
      </p:sp>
      <p:sp>
        <p:nvSpPr>
          <p:cNvPr id="1048862" name="标题"/>
          <p:cNvSpPr txBox="1"/>
          <p:nvPr>
            <p:custDataLst>
              <p:tags r:id="rId10"/>
            </p:custDataLst>
          </p:nvPr>
        </p:nvSpPr>
        <p:spPr>
          <a:xfrm>
            <a:off x="893254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LbVIEW软件安装与配置</a:t>
            </a:r>
            <a:endParaRPr lang="zh-CN" altLang="en-US" sz="2000" b="1" spc="300">
              <a:latin typeface="+mj-ea"/>
              <a:ea typeface="+mj-ea"/>
              <a:cs typeface="微软雅黑" panose="020b0503020204020204" pitchFamily="34" charset="-122"/>
            </a:endParaRPr>
          </a:p>
        </p:txBody>
      </p:sp>
      <p:sp>
        <p:nvSpPr>
          <p:cNvPr id="1048864" name="序号"/>
          <p:cNvSpPr txBox="1"/>
          <p:nvPr>
            <p:custDataLst>
              <p:tags r:id="rId11"/>
            </p:custDataLst>
          </p:nvPr>
        </p:nvSpPr>
        <p:spPr>
          <a:xfrm>
            <a:off x="5293360"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05</a:t>
            </a:r>
            <a:endParaRPr lang="en-US" sz="3200" b="1">
              <a:latin typeface="+mj-ea"/>
              <a:ea typeface="+mj-ea"/>
              <a:cs typeface="微软雅黑" panose="020b0503020204020204" pitchFamily="34" charset="-122"/>
            </a:endParaRPr>
          </a:p>
        </p:txBody>
      </p:sp>
      <p:sp>
        <p:nvSpPr>
          <p:cNvPr id="1048866" name="标题"/>
          <p:cNvSpPr txBox="1"/>
          <p:nvPr>
            <p:custDataLst>
              <p:tags r:id="rId12"/>
            </p:custDataLst>
          </p:nvPr>
        </p:nvSpPr>
        <p:spPr>
          <a:xfrm>
            <a:off x="5293360"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LbVIEW图形化编程环境</a:t>
            </a:r>
            <a:endParaRPr lang="zh-CN" altLang="en-US" sz="2000" b="1" spc="300">
              <a:latin typeface="+mj-ea"/>
              <a:ea typeface="+mj-ea"/>
              <a:cs typeface="微软雅黑" panose="020b0503020204020204" pitchFamily="34" charset="-122"/>
            </a:endParaRPr>
          </a:p>
        </p:txBody>
      </p:sp>
      <p:sp>
        <p:nvSpPr>
          <p:cNvPr id="1048868" name="序号"/>
          <p:cNvSpPr txBox="1"/>
          <p:nvPr>
            <p:custDataLst>
              <p:tags r:id="rId13"/>
            </p:custDataLst>
          </p:nvPr>
        </p:nvSpPr>
        <p:spPr>
          <a:xfrm>
            <a:off x="165417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04</a:t>
            </a:r>
            <a:endParaRPr lang="en-US" sz="3200" b="1">
              <a:latin typeface="+mj-ea"/>
              <a:ea typeface="+mj-ea"/>
              <a:cs typeface="微软雅黑" panose="020b0503020204020204" pitchFamily="34" charset="-122"/>
            </a:endParaRPr>
          </a:p>
        </p:txBody>
      </p:sp>
      <p:sp>
        <p:nvSpPr>
          <p:cNvPr id="1048870" name="标题"/>
          <p:cNvSpPr txBox="1"/>
          <p:nvPr>
            <p:custDataLst>
              <p:tags r:id="rId14"/>
            </p:custDataLst>
          </p:nvPr>
        </p:nvSpPr>
        <p:spPr>
          <a:xfrm>
            <a:off x="165417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LbVIEW编程语言基础</a:t>
            </a:r>
            <a:endParaRPr lang="zh-CN" altLang="en-US" sz="2000" b="1" spc="300">
              <a:latin typeface="+mj-ea"/>
              <a:ea typeface="+mj-ea"/>
              <a:cs typeface="微软雅黑" panose="020b0503020204020204" pitchFamily="34" charset="-122"/>
            </a:endParaRPr>
          </a:p>
        </p:txBody>
      </p:sp>
      <p:sp>
        <p:nvSpPr>
          <p:cNvPr id="1048872" name="序号"/>
          <p:cNvSpPr txBox="1"/>
          <p:nvPr>
            <p:custDataLst>
              <p:tags r:id="rId15"/>
            </p:custDataLst>
          </p:nvPr>
        </p:nvSpPr>
        <p:spPr>
          <a:xfrm>
            <a:off x="893254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06</a:t>
            </a:r>
            <a:endParaRPr lang="en-US" sz="3200" b="1">
              <a:latin typeface="+mj-ea"/>
              <a:ea typeface="+mj-ea"/>
              <a:cs typeface="微软雅黑" panose="020b0503020204020204" pitchFamily="34" charset="-122"/>
            </a:endParaRPr>
          </a:p>
        </p:txBody>
      </p:sp>
      <p:sp>
        <p:nvSpPr>
          <p:cNvPr id="1048874" name="标题"/>
          <p:cNvSpPr txBox="1"/>
          <p:nvPr>
            <p:custDataLst>
              <p:tags r:id="rId16"/>
            </p:custDataLst>
          </p:nvPr>
        </p:nvSpPr>
        <p:spPr>
          <a:xfrm>
            <a:off x="893254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LbVIEW应用实例解析</a:t>
            </a:r>
            <a:endParaRPr lang="zh-CN" altLang="en-US" sz="2000" b="1" spc="300">
              <a:latin typeface="+mj-ea"/>
              <a:ea typeface="+mj-ea"/>
              <a:cs typeface="微软雅黑" panose="020b0503020204020204" pitchFamily="34" charset="-122"/>
            </a:endParaRPr>
          </a:p>
        </p:txBody>
      </p:sp>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10"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12" name="标题 4"/>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8"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8950" name="标题 4"/>
          <p:cNvSpPr>
            <a:spLocks noGrp="1"/>
          </p:cNvSpPr>
          <p:nvPr>
            <p:ph type="title" idx="1"/>
            <p:custDataLst>
              <p:tags r:id="rId3"/>
            </p:custDataLst>
          </p:nvPr>
        </p:nvSpPr>
        <p:spPr/>
        <p:txBody>
          <a:bodyPr/>
          <a:lstStyle/>
          <a:p>
            <a:r>
              <a:rPr lang="zh-CN" altLang="en-US"/>
              <a:t>LbVIEW软件介绍</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86" name="标题 2"/>
          <p:cNvSpPr>
            <a:spLocks noGrp="1"/>
          </p:cNvSpPr>
          <p:nvPr>
            <p:ph type="title" idx="2"/>
          </p:nvPr>
        </p:nvSpPr>
        <p:spPr/>
        <p:txBody>
          <a:bodyPr/>
          <a:lstStyle/>
          <a:p>
            <a:r>
              <a:rPr lang="zh-CN" altLang="en-US"/>
              <a:t>LbVIEW软件概述</a:t>
            </a:r>
            <a:endParaRPr lang="zh-CN" altLang="en-US"/>
          </a:p>
        </p:txBody>
      </p:sp>
      <p:sp>
        <p:nvSpPr>
          <p:cNvPr id="1048988"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0"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6"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8"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是一款图形化编程语言开发环境</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提供丰富的库和工具支持多种硬件平台和操作系统</a:t>
            </a:r>
            <a:endParaRPr sz="2000" err="1">
              <a:solidFill>
                <a:schemeClr val="tx1">
                  <a:lumMod val="75000"/>
                  <a:lumOff val="25000"/>
                </a:schemeClr>
              </a:solidFill>
              <a:latin typeface="+mn-ea"/>
              <a:ea typeface="+mn-ea"/>
              <a:cs typeface="+mn-ea"/>
              <a:sym typeface="+mn-lt"/>
            </a:endParaRPr>
          </a:p>
        </p:txBody>
      </p:sp>
      <p:sp>
        <p:nvSpPr>
          <p:cNvPr id="1049008"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0"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1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6"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8"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广泛应用于自动化控制、测试测量、数据采集等领域</a:t>
            </a:r>
            <a:endParaRPr sz="2000" err="1">
              <a:solidFill>
                <a:schemeClr val="tx1">
                  <a:lumMod val="75000"/>
                  <a:lumOff val="25000"/>
                </a:schemeClr>
              </a:solidFill>
              <a:latin typeface="+mn-ea"/>
              <a:ea typeface="+mn-ea"/>
              <a:cs typeface="+mn-ea"/>
              <a:sym typeface="+mn-lt"/>
            </a:endParaRPr>
          </a:p>
        </p:txBody>
      </p:sp>
      <p:sp>
        <p:nvSpPr>
          <p:cNvPr id="10490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适用于工程师和科学家进行系统设计、开发和测试</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66" name="标题 2"/>
          <p:cNvSpPr>
            <a:spLocks noGrp="1"/>
          </p:cNvSpPr>
          <p:nvPr>
            <p:ph type="title" idx="2"/>
          </p:nvPr>
        </p:nvSpPr>
        <p:spPr/>
        <p:txBody>
          <a:bodyPr/>
          <a:lstStyle/>
          <a:p>
            <a:r>
              <a:rPr lang="zh-CN" altLang="en-US"/>
              <a:t>LbVIEW软件特点</a:t>
            </a:r>
            <a:endParaRPr lang="zh-CN" altLang="en-US"/>
          </a:p>
        </p:txBody>
      </p:sp>
      <p:sp>
        <p:nvSpPr>
          <p:cNvPr id="1049068"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图形化编程语言：使用图形化编程语言易于学习和使用</a:t>
            </a:r>
            <a:endParaRPr lang="zh-CN" altLang="en-US" sz="1200" spc="150">
              <a:solidFill>
                <a:schemeClr val="tx1">
                  <a:lumMod val="65000"/>
                  <a:lumOff val="35000"/>
                </a:schemeClr>
              </a:solidFill>
              <a:latin typeface="+mn-ea"/>
              <a:sym typeface="+mn-ea"/>
            </a:endParaRPr>
          </a:p>
        </p:txBody>
      </p:sp>
      <p:sp>
        <p:nvSpPr>
          <p:cNvPr id="1049070"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模块化设计：通过模块化设计方便用户进行软件设计和开发</a:t>
            </a:r>
            <a:endParaRPr lang="zh-CN" altLang="en-US" sz="1200" spc="150">
              <a:solidFill>
                <a:schemeClr val="tx1">
                  <a:lumMod val="65000"/>
                  <a:lumOff val="35000"/>
                </a:schemeClr>
              </a:solidFill>
              <a:latin typeface="+mn-ea"/>
              <a:sym typeface="+mn-ea"/>
            </a:endParaRPr>
          </a:p>
        </p:txBody>
      </p:sp>
      <p:sp>
        <p:nvSpPr>
          <p:cNvPr id="1049072"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虚拟仪器：支持虚拟仪器技术可模拟真实仪器设备的功能</a:t>
            </a:r>
            <a:endParaRPr lang="zh-CN" altLang="en-US" sz="1200" spc="150">
              <a:solidFill>
                <a:schemeClr val="tx1">
                  <a:lumMod val="65000"/>
                  <a:lumOff val="35000"/>
                </a:schemeClr>
              </a:solidFill>
              <a:latin typeface="+mn-ea"/>
              <a:sym typeface="+mn-ea"/>
            </a:endParaRPr>
          </a:p>
        </p:txBody>
      </p:sp>
      <p:sp>
        <p:nvSpPr>
          <p:cNvPr id="1049074"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丰富的库函数：提供丰富的库函数方便用户进行软件设计和开发</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14" name="标题 2"/>
          <p:cNvSpPr>
            <a:spLocks noGrp="1"/>
          </p:cNvSpPr>
          <p:nvPr>
            <p:ph type="title" idx="2"/>
          </p:nvPr>
        </p:nvSpPr>
        <p:spPr/>
        <p:txBody>
          <a:bodyPr/>
          <a:lstStyle/>
          <a:p>
            <a:r>
              <a:rPr lang="zh-CN" altLang="en-US"/>
              <a:t>LbVIEW软件应用领域</a:t>
            </a:r>
            <a:endParaRPr lang="zh-CN" altLang="en-US"/>
          </a:p>
        </p:txBody>
      </p:sp>
      <p:sp>
        <p:nvSpPr>
          <p:cNvPr id="1049116"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18"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20"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22"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24"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工业控制：用于工业控制实现自动化生产</a:t>
            </a:r>
            <a:endParaRPr lang="zh-CN" altLang="en-US" sz="1400" spc="150">
              <a:solidFill>
                <a:schemeClr val="tx1"/>
              </a:solidFill>
              <a:effectLst/>
              <a:latin typeface="+mn-ea"/>
              <a:sym typeface="+mn-ea"/>
            </a:endParaRPr>
          </a:p>
        </p:txBody>
      </p:sp>
      <p:sp>
        <p:nvSpPr>
          <p:cNvPr id="1049126"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自动化测试：用于自动化测试提高测试效率</a:t>
            </a:r>
            <a:endParaRPr lang="zh-CN" altLang="en-US" sz="1400" spc="150">
              <a:solidFill>
                <a:schemeClr val="tx1"/>
              </a:solidFill>
              <a:effectLst/>
              <a:latin typeface="+mn-ea"/>
              <a:sym typeface="+mn-ea"/>
            </a:endParaRPr>
          </a:p>
        </p:txBody>
      </p:sp>
      <p:sp>
        <p:nvSpPr>
          <p:cNvPr id="1049128"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科学研究：用于科学研究进行数据采集和分析</a:t>
            </a:r>
            <a:endParaRPr lang="zh-CN" altLang="en-US" sz="1400" spc="150">
              <a:solidFill>
                <a:schemeClr val="tx1"/>
              </a:solidFill>
              <a:effectLst/>
              <a:latin typeface="+mn-ea"/>
              <a:sym typeface="+mn-ea"/>
            </a:endParaRPr>
          </a:p>
        </p:txBody>
      </p:sp>
      <p:sp>
        <p:nvSpPr>
          <p:cNvPr id="1049130"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教育领域：用于教育领域进行实验教学和实践操作</a:t>
            </a:r>
            <a:endParaRPr lang="zh-CN" altLang="en-US" sz="1400" spc="150">
              <a:solidFill>
                <a:schemeClr val="tx1"/>
              </a:solidFill>
              <a:effectLst/>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70"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172" name="标题 4"/>
          <p:cNvSpPr>
            <a:spLocks noGrp="1"/>
          </p:cNvSpPr>
          <p:nvPr>
            <p:ph type="title" idx="1"/>
            <p:custDataLst>
              <p:tags r:id="rId3"/>
            </p:custDataLst>
          </p:nvPr>
        </p:nvSpPr>
        <p:spPr/>
        <p:txBody>
          <a:bodyPr/>
          <a:lstStyle/>
          <a:p>
            <a:r>
              <a:rPr lang="zh-CN" altLang="en-US"/>
              <a:t>LbVIEW软件安装与配置</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08" name="标题 2"/>
          <p:cNvSpPr>
            <a:spLocks noGrp="1"/>
          </p:cNvSpPr>
          <p:nvPr>
            <p:ph type="title" idx="2"/>
          </p:nvPr>
        </p:nvSpPr>
        <p:spPr/>
        <p:txBody>
          <a:bodyPr/>
          <a:lstStyle/>
          <a:p>
            <a:r>
              <a:rPr lang="zh-CN" altLang="en-US"/>
              <a:t>LbVIEW软件安装步骤</a:t>
            </a:r>
            <a:endParaRPr lang="zh-CN" altLang="en-US"/>
          </a:p>
        </p:txBody>
      </p:sp>
      <p:sp>
        <p:nvSpPr>
          <p:cNvPr id="1049210"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12"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14"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16"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18"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20"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2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24"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26"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安装过程中需要选择软件安装路径和组件</a:t>
            </a:r>
            <a:endParaRPr lang="zh-CN" altLang="en-US" sz="2400">
              <a:latin typeface="+mn-ea"/>
              <a:ea typeface="+mn-ea"/>
            </a:endParaRPr>
          </a:p>
        </p:txBody>
      </p:sp>
      <p:sp>
        <p:nvSpPr>
          <p:cNvPr id="1049228"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安装完成后重启电脑并打开LbVIEW软件</a:t>
            </a:r>
            <a:endParaRPr lang="zh-CN" altLang="en-US" sz="2400">
              <a:latin typeface="+mn-ea"/>
              <a:ea typeface="+mn-ea"/>
            </a:endParaRPr>
          </a:p>
        </p:txBody>
      </p:sp>
      <p:sp>
        <p:nvSpPr>
          <p:cNvPr id="1049230"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下载LbVIEW安装程序</a:t>
            </a:r>
            <a:endParaRPr lang="zh-CN" altLang="en-US" sz="2400">
              <a:latin typeface="+mn-ea"/>
              <a:ea typeface="+mn-ea"/>
            </a:endParaRPr>
          </a:p>
        </p:txBody>
      </p:sp>
      <p:sp>
        <p:nvSpPr>
          <p:cNvPr id="1049232"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运行安装程序并按照提示进行操作</a:t>
            </a:r>
            <a:endParaRPr lang="zh-CN" altLang="en-US" sz="2400">
              <a:latin typeface="+mn-ea"/>
              <a:ea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72" name="标题 2"/>
          <p:cNvSpPr>
            <a:spLocks noGrp="1"/>
          </p:cNvSpPr>
          <p:nvPr>
            <p:ph type="title" idx="2"/>
          </p:nvPr>
        </p:nvSpPr>
        <p:spPr/>
        <p:txBody>
          <a:bodyPr/>
          <a:lstStyle/>
          <a:p>
            <a:r>
              <a:rPr lang="zh-CN" altLang="en-US"/>
              <a:t>LbVIEW软件配置方法</a:t>
            </a:r>
            <a:endParaRPr lang="zh-CN" altLang="en-US"/>
          </a:p>
        </p:txBody>
      </p:sp>
      <p:sp>
        <p:nvSpPr>
          <p:cNvPr id="1049274"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276"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8"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pitchFamily="34" charset="-122"/>
                <a:sym typeface="+mn-ea"/>
              </a:rPr>
              <a:t>安装LbVIEW软件：从官网下载并安装最新版本的LbVIEW软件。</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280"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2"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84"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配置环境变量：设置LbVIEW的环境变量以便在系统上正确运行。</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
        <p:nvSpPr>
          <p:cNvPr id="1049286"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288"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pitchFamily="34" charset="-122"/>
                <a:sym typeface="+mn-ea"/>
              </a:rPr>
              <a:t>安装驱动程序：根据使用的硬件设备安装相应的驱动程序以确保与LbVIEW的兼容性。</a:t>
            </a:r>
            <a:endParaRPr lang="zh-CN" altLang="en-US" sz="2000" spc="150">
              <a:solidFill>
                <a:schemeClr val="lt1">
                  <a:lumMod val="100000"/>
                </a:schemeClr>
              </a:solidFill>
              <a:latin typeface="Arial" pitchFamily="34" charset="0"/>
              <a:ea typeface="微软雅黑" panose="020b0503020204020204" pitchFamily="34" charset="-122"/>
              <a:sym typeface="+mn-ea"/>
            </a:endParaRPr>
          </a:p>
        </p:txBody>
      </p:sp>
      <p:sp>
        <p:nvSpPr>
          <p:cNvPr id="1049290"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2"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4"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96"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pitchFamily="34" charset="-122"/>
                <a:sym typeface="+mn-ea"/>
              </a:rPr>
              <a:t>配置许可证：根据需要配置许可证以进行软件激活和使用。</a:t>
            </a:r>
            <a:endParaRPr lang="zh-CN" altLang="en-US" sz="2000" spc="150">
              <a:solidFill>
                <a:schemeClr val="tx1">
                  <a:lumMod val="75000"/>
                  <a:lumOff val="25000"/>
                </a:schemeClr>
              </a:solidFill>
              <a:latin typeface="Arial" pitchFamily="34" charset="0"/>
              <a:ea typeface="微软雅黑" panose="020b0503020204020204" pitchFamily="34" charset="-122"/>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36" name="标题 2"/>
          <p:cNvSpPr>
            <a:spLocks noGrp="1"/>
          </p:cNvSpPr>
          <p:nvPr>
            <p:ph type="title" idx="2"/>
          </p:nvPr>
        </p:nvSpPr>
        <p:spPr/>
        <p:txBody>
          <a:bodyPr/>
          <a:lstStyle/>
          <a:p>
            <a:r>
              <a:rPr lang="zh-CN" altLang="en-US"/>
              <a:t>LbVIEW软件常见问题及解决方案</a:t>
            </a:r>
            <a:endParaRPr lang="zh-CN" altLang="en-US"/>
          </a:p>
        </p:txBody>
      </p:sp>
      <p:sp>
        <p:nvSpPr>
          <p:cNvPr id="1049338"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0"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2"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安装过程中出现错误：检查系统配置确保满足LbVIEW的安装要求</a:t>
            </a:r>
            <a:endParaRPr lang="zh-CN" altLang="en-US" sz="2000" spc="150">
              <a:solidFill>
                <a:schemeClr val="tx1">
                  <a:lumMod val="85000"/>
                  <a:lumOff val="15000"/>
                </a:schemeClr>
              </a:solidFill>
              <a:latin typeface="+mn-ea"/>
              <a:sym typeface="+mn-ea"/>
            </a:endParaRPr>
          </a:p>
        </p:txBody>
      </p:sp>
      <p:sp>
        <p:nvSpPr>
          <p:cNvPr id="1049344"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48"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启动LbVIEW时出现错误：检查系统环境确保LbVIEW所需的组件和库已正确安装</a:t>
            </a:r>
            <a:endParaRPr lang="zh-CN" altLang="en-US" sz="2000" spc="150">
              <a:solidFill>
                <a:schemeClr val="tx1">
                  <a:lumMod val="85000"/>
                  <a:lumOff val="15000"/>
                </a:schemeClr>
              </a:solidFill>
              <a:latin typeface="+mn-ea"/>
              <a:sym typeface="+mn-ea"/>
            </a:endParaRPr>
          </a:p>
        </p:txBody>
      </p:sp>
      <p:sp>
        <p:nvSpPr>
          <p:cNvPr id="1049350"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52"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54"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运行LbVIEW时出现错误：检查程序代码确保没有语法错误或逻辑错误</a:t>
            </a:r>
            <a:endParaRPr lang="zh-CN" altLang="en-US" sz="2000" spc="150">
              <a:solidFill>
                <a:schemeClr val="tx1">
                  <a:lumMod val="85000"/>
                  <a:lumOff val="15000"/>
                </a:schemeClr>
              </a:solidFill>
              <a:latin typeface="+mn-ea"/>
              <a:sym typeface="+mn-ea"/>
            </a:endParaRPr>
          </a:p>
        </p:txBody>
      </p:sp>
      <p:sp>
        <p:nvSpPr>
          <p:cNvPr id="1049356"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58"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60"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程序运行缓慢：优化程序代码减少不必要的计算和循环提高程序效率</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00" name="文本占位符 3"/>
          <p:cNvSpPr>
            <a:spLocks noGrp="1"/>
          </p:cNvSpPr>
          <p:nvPr>
            <p:ph type="body" idx="2"/>
            <p:custDataLst>
              <p:tags r:id="rId2"/>
            </p:custDataLst>
          </p:nvPr>
        </p:nvSpPr>
        <p:spPr/>
        <p:txBody>
          <a:bodyPr/>
          <a:lstStyle/>
          <a:p>
            <a:r>
              <a:rPr lang="zh-CN" altLang="en-US"/>
              <a:t>04</a:t>
            </a:r>
            <a:endParaRPr lang="zh-CN" altLang="en-US"/>
          </a:p>
        </p:txBody>
      </p:sp>
      <p:sp>
        <p:nvSpPr>
          <p:cNvPr id="1049402" name="标题 4"/>
          <p:cNvSpPr>
            <a:spLocks noGrp="1"/>
          </p:cNvSpPr>
          <p:nvPr>
            <p:ph type="title" idx="1"/>
            <p:custDataLst>
              <p:tags r:id="rId3"/>
            </p:custDataLst>
          </p:nvPr>
        </p:nvSpPr>
        <p:spPr/>
        <p:txBody>
          <a:bodyPr/>
          <a:lstStyle/>
          <a:p>
            <a:r>
              <a:rPr lang="zh-CN" altLang="en-US"/>
              <a:t>LbVIEW编程语言基础</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38" name="标题 2"/>
          <p:cNvSpPr>
            <a:spLocks noGrp="1"/>
          </p:cNvSpPr>
          <p:nvPr>
            <p:ph type="title" idx="2"/>
          </p:nvPr>
        </p:nvSpPr>
        <p:spPr/>
        <p:txBody>
          <a:bodyPr/>
          <a:lstStyle/>
          <a:p>
            <a:r>
              <a:rPr lang="zh-CN" altLang="en-US"/>
              <a:t>LbVIEW编程语言概述</a:t>
            </a:r>
            <a:endParaRPr lang="zh-CN" altLang="en-US"/>
          </a:p>
        </p:txBody>
      </p:sp>
      <p:sp>
        <p:nvSpPr>
          <p:cNvPr id="1049440"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定义：LbVIEW是一种图形化编程语言用于开发测试和测量应用程序</a:t>
            </a:r>
            <a:endParaRPr lang="zh-CN" altLang="en-US" sz="1200" spc="150">
              <a:solidFill>
                <a:schemeClr val="tx1">
                  <a:lumMod val="65000"/>
                  <a:lumOff val="35000"/>
                </a:schemeClr>
              </a:solidFill>
              <a:latin typeface="+mn-ea"/>
              <a:sym typeface="+mn-ea"/>
            </a:endParaRPr>
          </a:p>
        </p:txBody>
      </p:sp>
      <p:sp>
        <p:nvSpPr>
          <p:cNvPr id="1049442"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特点：采用数据流编程模型通过图形化编程元素实现程序流程控制</a:t>
            </a:r>
            <a:endParaRPr lang="zh-CN" altLang="en-US" sz="1200" spc="150">
              <a:solidFill>
                <a:schemeClr val="tx1">
                  <a:lumMod val="65000"/>
                  <a:lumOff val="35000"/>
                </a:schemeClr>
              </a:solidFill>
              <a:latin typeface="+mn-ea"/>
              <a:sym typeface="+mn-ea"/>
            </a:endParaRPr>
          </a:p>
        </p:txBody>
      </p:sp>
      <p:sp>
        <p:nvSpPr>
          <p:cNvPr id="1049444"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应用领域：广泛应用于工程、科学、技术和工业领域用于数据采集、仪器控制、信号处理和数据分析等方面</a:t>
            </a:r>
            <a:endParaRPr lang="zh-CN" altLang="en-US" sz="1200" spc="150">
              <a:solidFill>
                <a:schemeClr val="tx1">
                  <a:lumMod val="65000"/>
                  <a:lumOff val="35000"/>
                </a:schemeClr>
              </a:solidFill>
              <a:latin typeface="+mn-ea"/>
              <a:sym typeface="+mn-ea"/>
            </a:endParaRPr>
          </a:p>
        </p:txBody>
      </p:sp>
      <p:sp>
        <p:nvSpPr>
          <p:cNvPr id="1049446"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优势：易于学习和使用适合初学者和有经验的工程师提供丰富的库和工具支持可扩展性和灵活性高</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86" name="标题 2"/>
          <p:cNvSpPr>
            <a:spLocks noGrp="1"/>
          </p:cNvSpPr>
          <p:nvPr>
            <p:ph type="title" idx="2"/>
          </p:nvPr>
        </p:nvSpPr>
        <p:spPr/>
        <p:txBody>
          <a:bodyPr/>
          <a:lstStyle/>
          <a:p>
            <a:r>
              <a:rPr lang="zh-CN" altLang="en-US"/>
              <a:t>LbVIEW编程语言语法规则</a:t>
            </a:r>
            <a:endParaRPr lang="zh-CN" altLang="en-US"/>
          </a:p>
        </p:txBody>
      </p:sp>
      <p:sp>
        <p:nvSpPr>
          <p:cNvPr id="1049488"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0"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6"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98"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数据类型：LbVIEW支持多种数据类型如数值型、布尔型、字符串型等。</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5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运算符：LbVIEW支持基本的数学运算符如加、减、乘、除等。</a:t>
            </a:r>
            <a:endParaRPr sz="2000" err="1">
              <a:solidFill>
                <a:schemeClr val="tx1">
                  <a:lumMod val="75000"/>
                  <a:lumOff val="25000"/>
                </a:schemeClr>
              </a:solidFill>
              <a:latin typeface="+mn-ea"/>
              <a:ea typeface="+mn-ea"/>
              <a:cs typeface="+mn-ea"/>
              <a:sym typeface="+mn-lt"/>
            </a:endParaRPr>
          </a:p>
        </p:txBody>
      </p:sp>
      <p:sp>
        <p:nvSpPr>
          <p:cNvPr id="1049508"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0"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51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6"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18"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程序控制结构：LbVIEW提供了多种程序控制结构如顺序结构、循环结构和条件结构。</a:t>
            </a:r>
            <a:endParaRPr sz="2000" err="1">
              <a:solidFill>
                <a:schemeClr val="tx1">
                  <a:lumMod val="75000"/>
                  <a:lumOff val="25000"/>
                </a:schemeClr>
              </a:solidFill>
              <a:latin typeface="+mn-ea"/>
              <a:ea typeface="+mn-ea"/>
              <a:cs typeface="+mn-ea"/>
              <a:sym typeface="+mn-lt"/>
            </a:endParaRPr>
          </a:p>
        </p:txBody>
      </p:sp>
      <p:sp>
        <p:nvSpPr>
          <p:cNvPr id="10495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变量与常量：在LbVIEW中使用变量存储数据使用常量存储固定值。</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66" name="标题 2"/>
          <p:cNvSpPr>
            <a:spLocks noGrp="1"/>
          </p:cNvSpPr>
          <p:nvPr>
            <p:ph type="title" idx="2"/>
          </p:nvPr>
        </p:nvSpPr>
        <p:spPr/>
        <p:txBody>
          <a:bodyPr/>
          <a:lstStyle/>
          <a:p>
            <a:r>
              <a:rPr lang="zh-CN" altLang="en-US"/>
              <a:t>LbVIEW编程语言数据类型</a:t>
            </a:r>
            <a:endParaRPr lang="zh-CN" altLang="en-US"/>
          </a:p>
        </p:txBody>
      </p:sp>
      <p:sp>
        <p:nvSpPr>
          <p:cNvPr id="1049568"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70"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72"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数值型数据：用于表示数值包括整数和浮点数</a:t>
            </a:r>
            <a:endParaRPr lang="zh-CN" altLang="en-US" sz="2000" spc="150">
              <a:solidFill>
                <a:schemeClr val="tx1">
                  <a:lumMod val="85000"/>
                  <a:lumOff val="15000"/>
                </a:schemeClr>
              </a:solidFill>
              <a:latin typeface="+mn-ea"/>
              <a:sym typeface="+mn-ea"/>
            </a:endParaRPr>
          </a:p>
        </p:txBody>
      </p:sp>
      <p:sp>
        <p:nvSpPr>
          <p:cNvPr id="1049574"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76"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78"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布尔型数据：用于表示逻辑值包括真和假</a:t>
            </a:r>
            <a:endParaRPr lang="zh-CN" altLang="en-US" sz="2000" spc="150">
              <a:solidFill>
                <a:schemeClr val="tx1">
                  <a:lumMod val="85000"/>
                  <a:lumOff val="15000"/>
                </a:schemeClr>
              </a:solidFill>
              <a:latin typeface="+mn-ea"/>
              <a:sym typeface="+mn-ea"/>
            </a:endParaRPr>
          </a:p>
        </p:txBody>
      </p:sp>
      <p:sp>
        <p:nvSpPr>
          <p:cNvPr id="1049580"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82"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84"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字符串型数据：用于表示文本信息包括字母、数字和符号</a:t>
            </a:r>
            <a:endParaRPr lang="zh-CN" altLang="en-US" sz="2000" spc="150">
              <a:solidFill>
                <a:schemeClr val="tx1">
                  <a:lumMod val="85000"/>
                  <a:lumOff val="15000"/>
                </a:schemeClr>
              </a:solidFill>
              <a:latin typeface="+mn-ea"/>
              <a:sym typeface="+mn-ea"/>
            </a:endParaRPr>
          </a:p>
        </p:txBody>
      </p:sp>
      <p:sp>
        <p:nvSpPr>
          <p:cNvPr id="1049586"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88"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90"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数组型数据：用于表示多个相同类型的数据元素可以是二维或多维数组</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https://d.book118.com/648034121075006032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0.xml><?xml version="1.0" encoding="utf-8"?>
<p:tagLst xmlns:p="http://schemas.openxmlformats.org/presentationml/2006/main">
  <p:tag name="KSO_WM_BEAUTIFY_FLAG" val="#wm#"/>
  <p:tag name="KSO_WM_SLIDE_CONTENT_AREA" val="{&quot;left&quot;:&quot;67.6&quot;,&quot;top&quot;:&quot;105.7&quot;,&quot;width&quot;:&quot;576.4&quot;,&quot;height&quot;:&quot;343.95&quot;}"/>
  <p:tag name="KSO_WM_SLIDE_ID" val="custom2023091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2_1"/>
  <p:tag name="KSO_WM_UNIT_INDEX" val="1_2_1"/>
  <p:tag name="KSO_WM_UNIT_LAYERLEVEL" val="1_1_1"/>
  <p:tag name="KSO_WM_UNIT_PRESET_TEXT" val="02"/>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2_1"/>
  <p:tag name="KSO_WM_UNIT_INDEX" val="1_2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1_1"/>
  <p:tag name="KSO_WM_UNIT_INDEX" val="1_1_1"/>
  <p:tag name="KSO_WM_UNIT_LAYERLEVEL" val="1_1_1"/>
  <p:tag name="KSO_WM_UNIT_PRESET_TEXT" val="01"/>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1_1"/>
  <p:tag name="KSO_WM_UNIT_INDEX" val="1_1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3_1"/>
  <p:tag name="KSO_WM_UNIT_INDEX" val="1_3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5_1"/>
  <p:tag name="KSO_WM_UNIT_INDEX" val="1_5_1"/>
  <p:tag name="KSO_WM_UNIT_LAYERLEVEL" val="1_1_1"/>
  <p:tag name="KSO_WM_UNIT_PRESET_TEXT" val="05"/>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5_1"/>
  <p:tag name="KSO_WM_UNIT_INDEX" val="1_5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4_1"/>
  <p:tag name="KSO_WM_UNIT_INDEX" val="1_4_1"/>
  <p:tag name="KSO_WM_UNIT_LAYERLEVEL" val="1_1_1"/>
  <p:tag name="KSO_WM_UNIT_PRESET_TEXT" val="04"/>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4_1"/>
  <p:tag name="KSO_WM_UNIT_INDEX" val="1_4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6_1"/>
  <p:tag name="KSO_WM_UNIT_INDEX" val="1_6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5.xml><?xml version="1.0" encoding="utf-8"?>
<p:tagLst xmlns:p="http://schemas.openxmlformats.org/presentationml/2006/main">
  <p:tag name="KSO_WM_BEAUTIFY_FLAG" val="#wm#"/>
  <p:tag name="KSO_WM_DIAGRAM_GROUP_CODE" val="l1-1"/>
  <p:tag name="KSO_WM_SLIDE_DIAGTYPE" val="l"/>
  <p:tag name="KSO_WM_SLIDE_ID" val="custom2023091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8.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2"/>
  <p:tag name="KSO_WM_UNIT_TYPE" val="e"/>
  <p:tag name="KSO_WM_UNIT_VALUE" val="6"/>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1.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3"/>
  <p:tag name="KSO_WM_UNIT_TYPE" val="e"/>
  <p:tag name="KSO_WM_UNIT_VALUE" val="6"/>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6.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4"/>
  <p:tag name="KSO_WM_UNIT_TYPE" val="e"/>
  <p:tag name="KSO_WM_UNIT_VALUE" val="6"/>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5.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7">
      <a:dk1>
        <a:srgbClr val="000000"/>
      </a:dk1>
      <a:lt1>
        <a:srgbClr val="FFFFFF"/>
      </a:lt1>
      <a:dk2>
        <a:srgbClr val="421B00"/>
      </a:dk2>
      <a:lt2>
        <a:srgbClr val="FFF0E7"/>
      </a:lt2>
      <a:accent1>
        <a:srgbClr val="FF6600"/>
      </a:accent1>
      <a:accent2>
        <a:srgbClr val="53A6EB"/>
      </a:accent2>
      <a:accent3>
        <a:srgbClr val="45CB98"/>
      </a:accent3>
      <a:accent4>
        <a:srgbClr val="FFB03B"/>
      </a:accent4>
      <a:accent5>
        <a:srgbClr val="EC5E3C"/>
      </a:accent5>
      <a:accent6>
        <a:srgbClr val="EC4A7C"/>
      </a:accent6>
      <a:hlink>
        <a:srgbClr val="0563C1"/>
      </a:hlink>
      <a:folHlink>
        <a:srgbClr val="954D72"/>
      </a:folHlink>
    </a:clrScheme>
    <a:fontScheme name="自定义 3">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微软雅黑</vt:lpstr>
      <vt:lpstr>Wingdings</vt:lpstr>
      <vt:lpstr>Calibri Light</vt:lpstr>
      <vt:lpstr>宋体</vt:lpstr>
      <vt:lpstr>Office Theme</vt:lpstr>
      <vt:lpstr>lbview自学经典教程Lesson 3.ppt</vt:lpstr>
      <vt:lpstr>目录</vt:lpstr>
      <vt:lpstr>添加章节标题</vt:lpstr>
      <vt:lpstr>LbVIEW软件介绍</vt:lpstr>
      <vt:lpstr>LbVIEW软件概述</vt:lpstr>
      <vt:lpstr>LbVIEW软件特点</vt:lpstr>
      <vt:lpstr>LbVIEW软件应用领域</vt:lpstr>
      <vt:lpstr>LbVIEW软件安装与配置</vt:lpstr>
      <vt:lpstr>LbVIEW软件安装步骤</vt:lpstr>
      <vt:lpstr>LbVIEW软件配置方法</vt:lpstr>
      <vt:lpstr>LbVIEW软件常见问题及解决方案</vt:lpstr>
      <vt:lpstr>LbVIEW编程语言基础</vt:lpstr>
      <vt:lpstr>LbVIEW编程语言概述</vt:lpstr>
      <vt:lpstr>LbVIEW编程语言语法规则</vt:lpstr>
      <vt:lpstr>LbVIEW编程语言数据类型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2024-09-10T02:57:51.425</cp:lastPrinted>
  <dcterms:created xsi:type="dcterms:W3CDTF">2024-09-09T18:57:51Z</dcterms:created>
  <dcterms:modified xsi:type="dcterms:W3CDTF">2024-09-09T18:57:53Z</dcterms:modified>
</cp:coreProperties>
</file>