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83A308-E1C2-40B1-B204-5945CA8231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D92A66-68BB-4CA4-92EF-F9EDAB4EF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88FFB6-80C9-4B7D-8B55-CA4630C2B9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85E596-1553-49D2-9CE0-E0EE07024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E724C1-4790-4A97-98B7-74B70F56A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06424B-F33D-4D60-B795-4E49B35C6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03D081-8557-45D2-89DC-ADF951B6F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65E4EB-A034-47BA-A4B3-19C3C6C204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AC4019-252B-40AD-8AA0-BA3FECD173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15B7AF-DC4E-4EB8-85D3-444953D32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F9AF5D-9430-465E-998A-2DEA20E9F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03413200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仓储物流部门的客户服务能力与升级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仓储物流部门概述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客户服务能力分析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升级方案设计与实施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智能化技术在客户服务中应用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合作伙伴关系管理与拓展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绩效评估与持续改进计划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仓储物流部门概述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96" r="159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0003" r="1000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部门职责与功能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负责商品的入库、存储、出库及配送等全流程管理。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确保库存准确，及时响应客户需求并进行订单处理。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监控物流运作过程，优化仓储空间及作业流程。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协调内外部资源，提升物流效率和服务质量。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374" b="14374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598" r="16598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598" r="16598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11179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提供24小时在线客服，解答客户咨询及处理投诉。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订单处理迅速，配送时效有保障。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库存信息实时更新，便于客户查询。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提供个性化物流服务方案，满足客户多样化需求。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现有客户服务水平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人工成本上升、仓库租金增加、行业竞争加剧等导致运营成本压力增大；客户需求日益多样化，对服务质量和时效性要求更高。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电商市场的快速发展为仓储物流行业带来巨大增长空间；智能化、自动化技术的应用有助于提升仓储物流效率；大数据及物联网技术的应用有助于实现精准营销和优化供应链管理。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面临的挑战与机遇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客户服务能力分析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通过市场调研、客户反馈等渠道，准确识别客户的仓储物流需求，包括存储、配送、跟踪查询等方面的服务。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优化客户服务流程，建立快速响应机制，确保在客户提出需求后能够迅速作出反应，提供及时、有效的解决方案。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客户需求识别与响应速度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响应速度提升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客户需求识别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订单处理准确率与效率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订单处理准确率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通过完善订单处理系统、提高员工操作技能等方式，确保订单信息录入的准确性和完整性，避免因信息错误导致的订单处理失误。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订单处理效率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优化订单处理流程，采用自动化、智能化技术手段提高订单处理效率，缩短订单处理周期，提升客户满意度。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退换货政策宣传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向客户明确宣传退换货政策，确保客户了解退换货的条件和流程，减少因误解而产生的纠纷。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退换货流程简化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优化退换货处理流程，简化手续，提高处理效率，确保客户能够及时、便捷地完成退换货操作。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退换货数据分析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定期对退换货数据进行统计分析，找出退换货的主要原因和问题所在，有针对性地提出改进措施，降低退换货率。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退换货处理流程优化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投诉处理效率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完善投诉处理流程，明确处理时限和责任人，确保投诉能够得到及时、有效的解决，提高客户满意度。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满意度调查与改进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定期开展客户满意度调查，了解客户对仓储物流服务的评价和需求，针对调查结果制定改进措施，不断提升客户满意度。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投诉渠道畅通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建立多种投诉渠道，确保客户能够方便、快捷地提出投诉和建议，及时了解客户的反馈意见。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投诉解决及满意度提升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升级方案设计与实施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对仓储物流部门的现有流程进行全面分析，找出瓶颈和问题所在。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分析现有流程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针对分析结果，设计优化方案，包括简化流程、合并环节、提高自动化程度等。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设计优化方案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根据优化方案，对仓储物流部门进行重组，调整人员配置、设备布局等，以实现更高效、更灵活的运作。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实施重组策略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流程优化与重组策略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应用推广计划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制定详细的应用推广计划，包括培训、宣传、激励等措施，确保新系统的顺利应用和推广。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升级现有系统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对仓储物流部门现有的信息系统进行升级，提高系统的稳定性、安全性和可扩展性。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引入先进技术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积极引入物联网、大数据、人工智能等先进技术，提升信息系统的智能化水平。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信息系统升级及应用推广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根据仓储物流部门的需求，制定针对不同岗位的培训计划，提高员工的技能和素质。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制定培训计划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加强团队建设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引入外部专家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通过团队建设活动、内部沟通机制等方式，增强员工的团队意识和协作精神。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积极引入外部专家进行培训和指导，帮助员工掌握最新的仓储物流知识和技能。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人员培训与团队建设举措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设立改进目标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明确仓储物流部门的改进目标，包括提高效率、降低成本、提升服务质量等。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建立反馈机制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建立有效的反馈机制，鼓励员工提出改进意见和建议，及时发现和解决问题。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根据反馈情况和改进目标，制定持续改进计划，不断优化仓储物流部门的运作和管理。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持续改进机制建立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https://d.book118.com/648034132006006035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2024-09-13T17:06:27.761</cp:lastPrinted>
  <dcterms:created xsi:type="dcterms:W3CDTF">2024-09-13T09:06:27Z</dcterms:created>
  <dcterms:modified xsi:type="dcterms:W3CDTF">2024-09-13T09:06:30Z</dcterms:modified>
</cp:coreProperties>
</file>