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4C6813-A519-4408-B9E2-D0E590FBD0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D2348F-8FCC-495A-9E8C-34B65A4CAE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0B3444-D6EE-4DDD-AAEE-A7FC6E6643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5880A5-2ACF-4FF8-B95F-1CCAD6EBB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7968B2-E0B3-4CAA-AE57-7F6C55CC63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13D25A-12DB-4011-82F0-BA5443D879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A55EF6-D7A2-40AC-85FA-9FD2DE78C6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C618C2-D278-4765-92CB-F8F414CA79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F64564-0037-44FB-B766-252CAA96B4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CBACD8-CA5E-4A74-9C05-DBA46B2D3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6A38A5-2396-43CC-8DF9-5F7EB4B814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035004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体育中考考试安全意外事件的锦囊妙计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体育中考考试安全意外事件的预防措施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体育中考考试安全意外事件的应急处理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体育中考考试安全意外事件的案例分析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体育中考考试安全意外事件的反思与改进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92" b="21492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8976" b="18976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应对突发事件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针对可能出现的各种安全意外事件，提供相应的应对措施和解决方案，以保障考生的安全和考试的顺利进行。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提高安全意识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体育中考考试安全意外事件是教育领域需要高度关注的问题，通过本文的阐述，希望读者能够提高对体育中考考试安全问题的重视程度。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体育中考考试安全意外事件是指在体育中考考试过程中发生的、对考生或考试工作人员造成身体或心理伤害、影响考试正常进行的突发事件。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事故灾难类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如火灾、交通事故、建筑物倒塌等造成人员伤亡和财产损失的事件。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根据事件的性质和影响程度，体育中考考试安全意外事件可分为以下几类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公共卫生类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如食物中毒、传染病疫情等危害考生和工作人员健康的事件。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自然灾害类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如地震、洪水、台风等不可抗力因素导致的事件。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社会安全类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如恐怖袭击、群体性事件等影响社会稳定和考试安全的事件。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体育中考考试安全意外事件的定义和分类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体育中考考试安全意外事件的预防措施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373" b="16373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2763" b="22763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明确安全管理目标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确保考试期间考生和工作人员的安全，防止意外事件发生。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制定安全管理流程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包括考试前、中、后的安全检查、应急处理等环节。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完善安全管理制度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建立健全的安全管理制度，明确各部门和人员的职责。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制定详细的安全管理计划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5087" b="5087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提高考生安全意识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通过宣传、教育等方式，让考生充分认识到安全的重要性。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培训考生安全技能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指导考生掌握基本的安全技能和应急处理能力，如简单的急救措施、避险方法等。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强调考生遵守安全规定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要求考生严格遵守考试期间的安全规定，如不乱跑、不打闹等。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加强考生的安全教育和培训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建立安全保障人员的培训和考核机制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对安全保障人员进行专业培训，提高其应对突发情况的能力，并建立考核机制，确保其能够胜任安全保障工作。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配备足够的安全保障人员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根据考试规模和安全需求，合理安排足够数量的安全保障人员，如安保人员、医护人员等。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提供专业的安全保障设备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配备必要的消防器材、急救药品、安全警示标识等设备，确保在紧急情况下能够及时有效地进行处置。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配备专业的安全保障人员和设备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体育中考考试安全意外事件的应急处理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立即启动应急处理预案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第一时间响应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在体育中考考试过程中，一旦发生安全意外事件，应立即启动应急处理预案，相关人员要第一时间响应，迅速到位。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明确职责分工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应急处理预案要明确各相关人员的职责分工，包括救援人员、医疗人员、安全保卫人员等，确保各项工作有序进行。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调用资源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根据应急处理预案，及时调用所需的救援设备、医疗物资等资源，为救援和治疗提供有力保障。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救援人员要迅速到达现场，对受伤人员进行初步检查和处理，采取必要的急救措施，如止血、包扎、心肺复苏等。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实施现场救援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对于伤势较重的人员，要立即送往医疗机构接受治疗，确保受伤人员得到及时有效的救治。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及时送医治疗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在救援和治疗过程中，要关注受伤人员的心理状况，及时进行心理疏导和安抚，减轻其恐惧和焦虑情绪。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关注伤员心理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迅速组织救援和治疗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https://d.book118.com/648035004015006032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2024-09-09T08:54:12.453</cp:lastPrinted>
  <dcterms:created xsi:type="dcterms:W3CDTF">2024-09-09T00:54:12Z</dcterms:created>
  <dcterms:modified xsi:type="dcterms:W3CDTF">2024-09-09T00:54:14Z</dcterms:modified>
</cp:coreProperties>
</file>