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B1D72-47FB-4CF0-B3DE-50720524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3C5A0-A50A-446E-A96F-DA184632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D039F-AB00-4118-8B27-F42E3E88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589D0-45A4-4DE3-9213-90C97F706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02397-5B7F-4559-B100-350E9E24C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948BD-00C4-402A-ACB9-5ECCBF7A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7C7A9-6697-465F-8963-BE49AC73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964A8-4D8C-4CC8-B393-155E1DFB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FF1AD-5C12-43EC-8AF3-E16647751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F4DAF-C593-43A2-9739-AF7E3A38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7B960-4733-4C24-B532-718E79284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5117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社会对艾滋病患者的支持与关怀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992" r="1699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9375" r="93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艾滋病是一种由人类免疫缺陷病毒（HIV）引起的传染病，主要攻击人体免疫系统，导致身体虚弱，容易感染各种疾病。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807" b="33807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传染性强、潜伏期长、难以治愈、严重影响生活质量。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了解艾滋病传播途径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艾滋病主要通过性接触、血液传播和母婴传播，了解这些传播途径是提高防范意识的基础。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认识高危人群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了解哪些人群更容易感染艾滋病病毒，如男男性行为者、性工作者、吸毒者等，对于预防艾滋病至关重要。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警惕感染症状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了解艾滋病感染后的症状，如发热、皮疹、淋巴结肿大等，有助于及时发现并采取措施。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正确使用安全套可以降低性接触传播艾滋病的危险性。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减少性伴侣数量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避免性侵犯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减少不安全的性伴侣数量，避免与高风险人群发生性关系。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避免任何形式的性侵犯，如有必要，及时寻求帮助。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吸毒者应避免共用注射器，如需注射药物，应使用一次性注射器。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90" b="249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避免共用注射器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选择正规、卫生的纹身和穿孔场所，避免因器具不洁而感染。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避免纹身和穿孔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在医疗场所，应确保所使用的医疗器械和血液制品的安全性和可靠性。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注意医疗安全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避免血液传播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接受母婴阻断治疗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对于感染艾滋病的孕妇，接受母婴阻断治疗可以有效降低母婴传播的风险。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选择合适的喂养方式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感染艾滋病的母亲应选择合适的喂养方式，如人工喂养，以避免母乳喂养时传播病毒。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接受孕期检测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孕妇应在孕期接受艾滋病检测，以便及时发现和治疗。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母婴传播的预防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https://d.book118.com/648035117017006025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2024-09-01T14:38:05.886</cp:lastPrinted>
  <dcterms:created xsi:type="dcterms:W3CDTF">2024-09-01T06:38:05Z</dcterms:created>
  <dcterms:modified xsi:type="dcterms:W3CDTF">2024-09-01T06:38:07Z</dcterms:modified>
</cp:coreProperties>
</file>