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C88E05-651D-4BB6-A9A2-938544C87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93835E-6931-4AEF-8B99-0C764D481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499EEB-FE07-401A-B96D-45279F303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9AA173-C57D-4E0D-BD1F-BC16E4A76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4A9D12-1A78-48E7-A7FA-B6BB3C5C39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CEC7AA-0626-4B59-A83D-495AFCC40F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9A268E-1A81-48F3-B1E1-55702CE311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B19058-825D-463C-BD94-F30500096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C6D09E-A065-4739-BE97-9725E1DE0B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02DBC-3DC4-4F90-B7DC-BDF1B649B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A8C3B-1659-431E-B359-C5B67EE8B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3513006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云平台解决方案在酒店价格策略中的应用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酒店价格策略的重要性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云平台解决方案在酒店价格策略中的应用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云平台解决方案实施的关键因素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酒店行业竞争激烈</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随着旅游业的发展，酒店行业的竞争日益激烈，价格策略成为酒店提升竞争力的重要手段。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云平台技术的快速发展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云计算、大数据等技术的快速发展为酒店行业提供了新的解决方案，帮助酒店更好地制定和实施价格策略。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云平台解决方案的优势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云平台解决方案具有弹性可扩展、高可用性、数据安全保障等优势，能够满足酒店行业对信息化和数据化管理的需求。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云平台解决方案的应用场景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云平台解决方案在酒店价格策略中的应用主要体现在数据收集与分析、价格策略制定与实施、客户反馈收集与优化等方面。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云平台定义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云平台是一种基于云计算的、提供基础设施、平台和软件服务的综合服务平台，能够实现资源的集中管理和动态分配。</a:t>
            </a:r>
          </a:p>
        </p:txBody>
      </p:sp>
      <p:pic>
        <p:nvPicPr>
          <p:cNvPr id="10" name="Picture 10"/>
          <p:cNvPicPr>
            <a:picLocks noChangeAspect="1"/>
          </p:cNvPicPr>
          <p:nvPr/>
        </p:nvPicPr>
        <p:blipFill>
          <a:blip r:embed="rId2"/>
          <a:srcRect t="42" b="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云平台解决方案的概述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酒店价格策略的重要性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合理的价格策略能够吸引更多目标客户，提高酒店入住率和收入，同时确保利润最大化。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收入和利润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3301" b="3330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125" r="3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有效的价格策略有助于酒店在激烈的市场竞争中脱颖而出，吸引更多客户并保持客户忠诚度。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合理的价格策略有助于塑造酒店品牌形象，提升酒店知名度和美誉度。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价格策略对酒店的影响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传统酒店价格策略通常缺乏灵活性，难以根据市场变化及时调整。</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缺乏灵活性</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传统酒店价格策略往往缺乏足够的数据支持，难以进行科学合理的定价决策。</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数据支持不足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传统酒店价格策略难以满足不同客户需求，可能导致客户流失和不满。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难以满足客户需求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传统酒店价格策略的局限性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云平台解决方案能够根据市场变化和客户需求灵活调整价格策略，提高酒店收益。</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灵活性高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云平台解决方案提供强大的数据支持，帮助酒店进行科学合理的定价决策。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数据支持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云平台解决方案能够根据不同客户需求提供个性化的价格策略，提高客户满意度。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满足个性化需求</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云平台解决方案的优势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云平台解决方案在酒店价格策略中的应用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实时调整价格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云平台解决方案可以根据市场需求、时间、季节等因素实时调整酒店价格，确保价格与市场动态相匹配。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预测未来需求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通过数据分析，云平台可以预测未来一段时间内的市场需求，帮助酒店提前调整价格，提高收益。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灵活应对竞争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酒店可以利用云平台快速了解竞争对手的价格策略，及时调整自身价格，保持竞争优势。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动态定价策略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云平台可以根据客户的消费习惯、需求偏好等信息将客户细分，为不同群体制定不同的价格策略。</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客户细分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针对不同客户群体提供差异化的服务，以满足其特定需求，同时制定相应的价格策略。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差异化服务</a:t>
            </a:r>
          </a:p>
        </p:txBody>
      </p:sp>
      <p:pic>
        <p:nvPicPr>
          <p:cNvPr id="10" name="Picture 10"/>
          <p:cNvPicPr>
            <a:picLocks noChangeAspect="1"/>
          </p:cNvPicPr>
          <p:nvPr/>
        </p:nvPicPr>
        <p:blipFill>
          <a:blip r:embed="rId3"/>
          <a:srcRect l="12083" r="12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通过分析客户数据，云平台可以向客户推荐符合其需求的酒店产品和服务，提高客户满意度和转化率。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个性化推荐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个性化定价策略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https://d.book118.com/648035130064006024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2024-08-31T15:07:22.452</cp:lastPrinted>
  <dcterms:created xsi:type="dcterms:W3CDTF">2024-08-31T07:07:22Z</dcterms:created>
  <dcterms:modified xsi:type="dcterms:W3CDTF">2024-08-31T07:07:24Z</dcterms:modified>
</cp:coreProperties>
</file>