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1CC79-6267-4F00-A3AF-CBAB83FA1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88F3-D0E7-42A7-9A1C-435AD15B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D2281-BF3B-490D-B7D1-EB974F60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8D956-0886-48BD-9391-C2A8BE94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FD8D0-D7F8-4E2C-B4CE-D2836EBA7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7D742-01A9-472E-8128-28B222C25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22ACFF-F44B-4E5E-BB27-35005051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E17EA-6B45-493F-A6E2-146D8512C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8194E-0908-4336-8444-126462C67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B30AF-9B97-42E2-B4D9-0D7737EC9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6AAA4-2FF3-429F-8565-B80C0469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5135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测量专业技术工作总结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测量工作成果概述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专业技术能力提升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工作中遇到的挑战及解决方案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对未来工作的展望和计划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通过总结测量专业技术工作，发现存在的问题和不足，提出改进措施，从而提升测量技术水平。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提升测量技术水平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推动专业发展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将测量专业技术工作总结成文档，方便团队成员之间的交流和学习，促进经验共享。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通过对测量专业技术工作的总结，可以发现行业发展的趋势和需求，为专业发展提供方向。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测量数据处理与分析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对测量数据进行处理、分析和解释，提供准确可靠的测量结果，为相关决策提供支持。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测量设备管理与维护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负责测量设备的采购、验收、使用、维护和报废等全过程管理，确保设备的完好率和精度满足使用要求。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测量技术研究与创新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跟踪测量技术的发展动态，开展新技术、新方法的研究和试验，推动测量技术的创新和应用。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测量培训与指导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负责测量技术人员的培训和指导，提高技术人员的专业素质和技能水平。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测量标准与规范制定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参与制定和完善测量技术标准和规范，提高测量的标准化和规范化水平。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测量工作成果概述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完成了多个重要项目的测量工作，包括地形测量、建筑物测量、道路测量等，确保了项目的顺利进行。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在规定时间内提交了测量报告，为项目决策提供了准确的数据支持。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实现了测量精度和效率的提高，通过采用先进的测量技术和设备，减少了误差和返工率。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完成的任务和达成的目标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获得了公司颁发的“优秀测量员”荣誉称号，表彰了在测量工作中的突出贡献。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在行业内的测量技能竞赛中获得了优异成绩，展现了专业的技能水平。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参与的多个项目获得了优秀工程奖，其中测量工作得到了专家和客户的高度评价。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获得的成绩和荣誉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专业技术能力提升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新技术、新方法的应用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掌握先进测量技术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积极学习并掌握了最新的测量技术，如三维激光扫描、无人机航测等，提高了工作效率和精度。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引入智能化测量系统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成功引入智能化测量系统，实现了数据采集、处理和分析的自动化，减少了人工干预和误差。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优化传统测量方法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对传统测量方法进行改进和优化，提高了测量准确性和效率，降低了成本。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成功解决了在复杂环境下（如恶劣天气、复杂地形等）的测量难题，保证了项目的顺利进行。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复杂环境下的测量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提高了数据处理和分析能力，能够准确识别并处理异常数据，提供可靠的测量结果。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熟练掌握了测量设备的故障排查和维修技能，能够及时解决设备故障，确保测量工作的连续性。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故障排查与维修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解决问题的能力提高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积极与其他部门沟通协作，确保测量工作与公司整体战略和项目需求保持一致。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在团队内部建立了良好的沟通机制，促进了团队成员之间的信息交流和技术分享。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团队内部沟通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提高了与客户沟通的能力，能够及时响应客户需求并提供专业的测量解决方案，提升了客户满意度。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https://d.book118.com/648035135074006031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2024-09-08T13:16:09.519</cp:lastPrinted>
  <dcterms:created xsi:type="dcterms:W3CDTF">2024-09-08T05:16:09Z</dcterms:created>
  <dcterms:modified xsi:type="dcterms:W3CDTF">2024-09-08T05:16:11Z</dcterms:modified>
</cp:coreProperties>
</file>