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B563B-C148-4E7D-AF0C-972A1430A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B1133-7438-42C6-AC96-D2E5CD8EA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31BD8-6313-445E-8A63-0D1978365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DC848-EC6B-4329-A462-2F4F313F1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4D8B29-4B32-40FB-A484-DF1CE36AA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9BC4D3-F8C7-4FB6-BC2E-0FD34E2B2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93ADC0-3CC4-41E3-B587-579EE4B64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BADC9-7263-40E0-8962-C6417C7BC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EC753-2EE3-421C-A3DF-6D3F30BD9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D1C4B-AD55-4B47-BD29-23B12D896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FB579-B3B9-4067-84F3-677E1E774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603510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咪达唑仑麻醉诱导阶段的临床应用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咪达唑仑介绍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麻醉诱导阶段概述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咪达唑仑在麻醉诱导阶段的应用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临床研究与效果评估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咪达唑仑介绍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54" r="321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药物特性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咪达唑仑起效快，作用时间短，对心血管和呼吸系统影响较小，是麻醉诱导阶段的常用药物之一。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咪达唑仑是一种苯二氮卓类药物，具有镇静、抗焦虑、催眠和抗惊厥等作用。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咪达唑仑通过与中枢神经系统苯二氮卓类受体结合，增加神经元细胞膜对氯离子的通透性，促进氯离子内流，从而抑制兴奋性神经递质的释放，产生镇静、抗焦虑和肌肉松弛等作用。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咪达唑仑还可以抑制记忆和情感障碍的发生，减轻手术应激反应，有利于手术的顺利进行。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药理作用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适用于成人和儿童的麻醉诱导和维持，尤其适用于需要快速诱导麻醉的手术。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对苯二氮卓类药物过敏的患者禁用，严重呼吸功能不全、严重肝肾功能不全的患者慎用。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适用人群与禁忌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麻醉诱导阶段概述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22" b="2612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麻醉诱导的定义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麻醉诱导是指通过药物或技术手段使患者进入麻醉状态的过程，是手术麻醉的重要环节之一。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麻醉诱导的主要目的是使患者安全、快速地进入麻醉状态，为手术创造良好的条件。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麻醉诱导的阶段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麻醉诱导通常分为三个阶段：诱导前、诱导中和诱导后。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诱导前阶段主要是评估患者的病情和准备麻醉设备；诱导中阶段是使用麻醉药物和技术手段使患者进入麻醉状态；诱导后阶段则是观察患者的生命体征和恢复情况。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确保患者在手术过程中处于无痛、无意识状态，减少手术应激反应。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保障患者的生命安全，预防和减少并发症的发生。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提高手术效率和质量，为手术创造良好的条件。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麻醉诱导的目的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咪达唑仑在麻醉诱导阶段的应用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https://d.book118.com/648036035103006027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2024-09-05T15:35:46.087</cp:lastPrinted>
  <dcterms:created xsi:type="dcterms:W3CDTF">2024-09-05T07:35:46Z</dcterms:created>
  <dcterms:modified xsi:type="dcterms:W3CDTF">2024-09-05T07:35:48Z</dcterms:modified>
</cp:coreProperties>
</file>