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4222BB-1E2C-4F88-ABF2-B1316BFF48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8E75B-51FE-4EDE-BBC6-CB5628B292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6D4BE3-990E-41C3-87E1-2E84CC6CA5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3116AF-BB15-4EEA-B21D-DE97286B3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6C825D3-A19F-4BD6-B136-816C458480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F55046-FF20-4492-98B7-2D63D34BDB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D9F362-D1B0-40E9-8E95-729A01D663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251672-B161-4CF1-99D9-0B604C067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6DB2CE-5869-4556-AE85-FF0E5A900E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B8599-CEF1-492D-86AD-2D41A84DA4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808F5-19D8-4092-8BAD-34640DA8C0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36065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系统生物学与合成生物学</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以下是我为您生成的《系统生物学与合成生物学》PPT的8个提纲：
 系统生物学概述
 系统生物学研究方法
 系统生物学应用实例
 合成生物学简介
 合成生物学基本工具
 合成生物学设计原则
 合成生物学应用前景
 系统与合成生物学展望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Subtitle 2"/>
          <p:cNvSpPr>
            <a:spLocks noGrp="1"/>
          </p:cNvSpPr>
          <p:nvPr>
            <p:ph type="subTitle" idx="1"/>
          </p:nvPr>
        </p:nvSpPr>
        <p:spPr/>
        <p:txBody>
          <a:bodyPr/>
          <a:lstStyle/>
          <a:p>
            <a:r>
              <a:t>系统生物学与合成生物学</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Content Placeholder 2"/>
          <p:cNvSpPr>
            <a:spLocks noGrp="1"/>
          </p:cNvSpPr>
          <p:nvPr>
            <p:ph sz="half" idx="2"/>
          </p:nvPr>
        </p:nvSpPr>
        <p:spPr/>
        <p:txBody>
          <a:bodyPr/>
          <a:lstStyle/>
          <a:p>
            <a:r>
              <a:t>1.系统生物学是研究生物系统各个组成部分之间相互关系的学科，是一个综合性的研究领域。</a:t>
            </a:r>
          </a:p>
          <a:p>
            <a:r>
              <a:t>2.随着基因组学、蛋白质组学等技术的发展，系统生物学逐渐成为生命科学研究的热点领域。</a:t>
            </a:r>
          </a:p>
          <a:p/>
        </p:txBody>
      </p:sp>
      <p:sp>
        <p:nvSpPr>
          <p:cNvPr id="4" name="Text Placeholder 3"/>
          <p:cNvSpPr>
            <a:spLocks noGrp="1"/>
          </p:cNvSpPr>
          <p:nvPr>
            <p:ph type="body" idx="3"/>
          </p:nvPr>
        </p:nvSpPr>
        <p:spPr/>
        <p:txBody>
          <a:bodyPr/>
          <a:lstStyle/>
          <a:p>
            <a:r>
              <a:t>系统生物学的研究方法和工具</a:t>
            </a:r>
          </a:p>
        </p:txBody>
      </p:sp>
      <p:sp>
        <p:nvSpPr>
          <p:cNvPr id="5" name="Content Placeholder 4"/>
          <p:cNvSpPr>
            <a:spLocks noGrp="1"/>
          </p:cNvSpPr>
          <p:nvPr>
            <p:ph sz="half" idx="4"/>
          </p:nvPr>
        </p:nvSpPr>
        <p:spPr/>
        <p:txBody>
          <a:bodyPr/>
          <a:lstStyle/>
          <a:p>
            <a:r>
              <a:t>1.系统生物学的研究方法包括数学建模、计算机模拟、生物信息学等。</a:t>
            </a:r>
          </a:p>
          <a:p>
            <a:r>
              <a:t>2.系统生物学的工具包括基因组学、蛋白质组学、代谢组学等高通量技术，以及生物信息学软件和数据库。</a:t>
            </a:r>
          </a:p>
          <a:p/>
        </p:txBody>
      </p:sp>
      <p:sp>
        <p:nvSpPr>
          <p:cNvPr id="6" name="Text Placeholder 5"/>
          <p:cNvSpPr>
            <a:spLocks noGrp="1"/>
          </p:cNvSpPr>
          <p:nvPr>
            <p:ph type="body" idx="1"/>
          </p:nvPr>
        </p:nvSpPr>
        <p:spPr/>
        <p:txBody>
          <a:bodyPr/>
          <a:lstStyle/>
          <a:p>
            <a:r>
              <a:t>系统生物学的定义和背景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Text Placeholder 2"/>
          <p:cNvSpPr>
            <a:spLocks noGrp="1"/>
          </p:cNvSpPr>
          <p:nvPr>
            <p:ph type="body" idx="1"/>
          </p:nvPr>
        </p:nvSpPr>
        <p:spPr/>
        <p:txBody>
          <a:bodyPr/>
          <a:lstStyle/>
          <a:p>
            <a:r>
              <a:t>系统生物学的研究对象和范围</a:t>
            </a:r>
          </a:p>
        </p:txBody>
      </p:sp>
      <p:sp>
        <p:nvSpPr>
          <p:cNvPr id="4" name="Content Placeholder 3"/>
          <p:cNvSpPr>
            <a:spLocks noGrp="1"/>
          </p:cNvSpPr>
          <p:nvPr>
            <p:ph sz="half" idx="2"/>
          </p:nvPr>
        </p:nvSpPr>
        <p:spPr/>
        <p:txBody>
          <a:bodyPr/>
          <a:lstStyle/>
          <a:p>
            <a:r>
              <a:t>1.系统生物学的研究对象包括细胞、组织、器官等生物系统，以及生物系统的各个组成部分。</a:t>
            </a:r>
          </a:p>
          <a:p>
            <a:r>
              <a:t>2.系统生物学的范围涵盖了从基因到整个生物体的各个层次，以及从分子到生态系统的各个尺度。</a:t>
            </a:r>
          </a:p>
          <a:p/>
        </p:txBody>
      </p:sp>
      <p:sp>
        <p:nvSpPr>
          <p:cNvPr id="5" name="Text Placeholder 4"/>
          <p:cNvSpPr>
            <a:spLocks noGrp="1"/>
          </p:cNvSpPr>
          <p:nvPr>
            <p:ph type="body" idx="3"/>
          </p:nvPr>
        </p:nvSpPr>
        <p:spPr/>
        <p:txBody>
          <a:bodyPr/>
          <a:lstStyle/>
          <a:p>
            <a:r>
              <a:t>系统生物学在生物医药领域的应用</a:t>
            </a:r>
          </a:p>
        </p:txBody>
      </p:sp>
      <p:sp>
        <p:nvSpPr>
          <p:cNvPr id="6" name="Content Placeholder 5"/>
          <p:cNvSpPr>
            <a:spLocks noGrp="1"/>
          </p:cNvSpPr>
          <p:nvPr>
            <p:ph sz="half" idx="4"/>
          </p:nvPr>
        </p:nvSpPr>
        <p:spPr/>
        <p:txBody>
          <a:bodyPr/>
          <a:lstStyle/>
          <a:p>
            <a:r>
              <a:t>1.系统生物学可以帮助研究人员更好地理解疾病的发病机制和药物的作用机制。</a:t>
            </a:r>
          </a:p>
          <a:p>
            <a:r>
              <a:t>2.通过系统生物学的方法，可以预测和优化药物的治疗效果，加速新药研发进程。</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系统生物学概述</a:t>
            </a:r>
          </a:p>
        </p:txBody>
      </p:sp>
      <p:sp>
        <p:nvSpPr>
          <p:cNvPr id="3" name="Content Placeholder 2"/>
          <p:cNvSpPr>
            <a:spLocks noGrp="1"/>
          </p:cNvSpPr>
          <p:nvPr>
            <p:ph sz="half" idx="2"/>
          </p:nvPr>
        </p:nvSpPr>
        <p:spPr/>
        <p:txBody>
          <a:bodyPr/>
          <a:lstStyle/>
          <a:p>
            <a:r>
              <a:t>1.随着技术的不断进步和应用范围的不断扩大，系统生物学将会成为生命科学领域的重要分支。</a:t>
            </a:r>
          </a:p>
          <a:p>
            <a:r>
              <a:t>2.系统生物学面临的挑战包括数据整合和分析的困难、模型的可靠性和适用性问题等。</a:t>
            </a:r>
          </a:p>
          <a:p/>
        </p:txBody>
      </p:sp>
      <p:sp>
        <p:nvSpPr>
          <p:cNvPr id="4" name="Text Placeholder 3"/>
          <p:cNvSpPr>
            <a:spLocks noGrp="1"/>
          </p:cNvSpPr>
          <p:nvPr>
            <p:ph type="body" idx="3"/>
          </p:nvPr>
        </p:nvSpPr>
        <p:spPr/>
        <p:txBody>
          <a:bodyPr/>
          <a:lstStyle/>
          <a:p>
            <a:r>
              <a:t>系统生物学的教育和推广</a:t>
            </a:r>
          </a:p>
        </p:txBody>
      </p:sp>
      <p:sp>
        <p:nvSpPr>
          <p:cNvPr id="5" name="Content Placeholder 4"/>
          <p:cNvSpPr>
            <a:spLocks noGrp="1"/>
          </p:cNvSpPr>
          <p:nvPr>
            <p:ph sz="half" idx="4"/>
          </p:nvPr>
        </p:nvSpPr>
        <p:spPr/>
        <p:txBody>
          <a:bodyPr/>
          <a:lstStyle/>
          <a:p>
            <a:r>
              <a:t>1.系统生物学的教育和推广对于促进学科发展和人才培养具有重要意义。</a:t>
            </a:r>
          </a:p>
          <a:p>
            <a:r>
              <a:t>2.通过加强学科交叉和产学研合作，可以推动系统生物学在各个领域的应用和发展。</a:t>
            </a:r>
          </a:p>
        </p:txBody>
      </p:sp>
      <p:sp>
        <p:nvSpPr>
          <p:cNvPr id="6" name="Text Placeholder 5"/>
          <p:cNvSpPr>
            <a:spLocks noGrp="1"/>
          </p:cNvSpPr>
          <p:nvPr>
            <p:ph type="body" idx="1"/>
          </p:nvPr>
        </p:nvSpPr>
        <p:spPr/>
        <p:txBody>
          <a:bodyPr/>
          <a:lstStyle/>
          <a:p>
            <a:r>
              <a:t>系统生物学的未来发展趋势和挑战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系统生物学研究方法</a:t>
            </a:r>
          </a:p>
        </p:txBody>
      </p:sp>
      <p:sp>
        <p:nvSpPr>
          <p:cNvPr id="3" name="Subtitle 2"/>
          <p:cNvSpPr>
            <a:spLocks noGrp="1"/>
          </p:cNvSpPr>
          <p:nvPr>
            <p:ph type="subTitle" idx="1"/>
          </p:nvPr>
        </p:nvSpPr>
        <p:spPr/>
        <p:txBody>
          <a:bodyPr/>
          <a:lstStyle/>
          <a:p>
            <a:r>
              <a:t>系统生物学与合成生物学</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系统生物学研究方法</a:t>
            </a:r>
          </a:p>
        </p:txBody>
      </p:sp>
      <p:sp>
        <p:nvSpPr>
          <p:cNvPr id="3" name="Text Placeholder 2"/>
          <p:cNvSpPr>
            <a:spLocks noGrp="1"/>
          </p:cNvSpPr>
          <p:nvPr>
            <p:ph type="body" idx="1"/>
          </p:nvPr>
        </p:nvSpPr>
        <p:spPr/>
        <p:txBody>
          <a:bodyPr/>
          <a:lstStyle/>
          <a:p>
            <a:r>
              <a:t>系统生物学研究方法概述</a:t>
            </a:r>
          </a:p>
        </p:txBody>
      </p:sp>
      <p:sp>
        <p:nvSpPr>
          <p:cNvPr id="4" name="Content Placeholder 3"/>
          <p:cNvSpPr>
            <a:spLocks noGrp="1"/>
          </p:cNvSpPr>
          <p:nvPr>
            <p:ph sz="half" idx="2"/>
          </p:nvPr>
        </p:nvSpPr>
        <p:spPr/>
        <p:txBody>
          <a:bodyPr/>
          <a:lstStyle/>
          <a:p>
            <a:r>
              <a:t>1.系统生物学研究方法是一种从整体、系统的角度来研究生物体系的方法。</a:t>
            </a:r>
          </a:p>
          <a:p>
            <a:r>
              <a:t>2.它通过将生物体系视为一个整体，研究其组成成分之间的相互作用和关系，从而揭示生物体系的整体行为和性质。</a:t>
            </a:r>
          </a:p>
          <a:p>
            <a:r>
              <a:t>3.系统生物学研究方法主要包括数学建模、生物信息学、高通量实验技术等。</a:t>
            </a:r>
          </a:p>
          <a:p/>
        </p:txBody>
      </p:sp>
      <p:sp>
        <p:nvSpPr>
          <p:cNvPr id="5" name="Text Placeholder 4"/>
          <p:cNvSpPr>
            <a:spLocks noGrp="1"/>
          </p:cNvSpPr>
          <p:nvPr>
            <p:ph type="body" idx="3"/>
          </p:nvPr>
        </p:nvSpPr>
        <p:spPr/>
        <p:txBody>
          <a:bodyPr/>
          <a:lstStyle/>
          <a:p>
            <a:r>
              <a:t>数学建模在系统生物学中的应用</a:t>
            </a:r>
          </a:p>
        </p:txBody>
      </p:sp>
      <p:sp>
        <p:nvSpPr>
          <p:cNvPr id="6" name="Content Placeholder 5"/>
          <p:cNvSpPr>
            <a:spLocks noGrp="1"/>
          </p:cNvSpPr>
          <p:nvPr>
            <p:ph sz="half" idx="4"/>
          </p:nvPr>
        </p:nvSpPr>
        <p:spPr/>
        <p:txBody>
          <a:bodyPr/>
          <a:lstStyle/>
          <a:p>
            <a:r>
              <a:t>1.数学建模是利用数学语言和方法对生物体系进行定量描述和预测。</a:t>
            </a:r>
          </a:p>
          <a:p>
            <a:r>
              <a:t>2.在系统生物学中，数学建模可以帮助研究者理解生物体系内部的复杂相互作用和动态行为。</a:t>
            </a:r>
          </a:p>
          <a:p>
            <a:r>
              <a:t>3.常用的数学建模方法包括微分方程、随机过程、网络模型等。</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系统生物学研究方法</a:t>
            </a:r>
          </a:p>
        </p:txBody>
      </p:sp>
      <p:sp>
        <p:nvSpPr>
          <p:cNvPr id="3" name="Text Placeholder 2"/>
          <p:cNvSpPr>
            <a:spLocks noGrp="1"/>
          </p:cNvSpPr>
          <p:nvPr>
            <p:ph type="body" idx="1"/>
          </p:nvPr>
        </p:nvSpPr>
        <p:spPr/>
        <p:txBody>
          <a:bodyPr/>
          <a:lstStyle/>
          <a:p>
            <a:r>
              <a:t>生物信息学在系统生物学中的作用</a:t>
            </a:r>
          </a:p>
        </p:txBody>
      </p:sp>
      <p:sp>
        <p:nvSpPr>
          <p:cNvPr id="4" name="Content Placeholder 3"/>
          <p:cNvSpPr>
            <a:spLocks noGrp="1"/>
          </p:cNvSpPr>
          <p:nvPr>
            <p:ph sz="half" idx="2"/>
          </p:nvPr>
        </p:nvSpPr>
        <p:spPr/>
        <p:txBody>
          <a:bodyPr/>
          <a:lstStyle/>
          <a:p>
            <a:r>
              <a:t>1.生物信息学是利用计算机技术和数学方法对生物信息进行获取、处理、分析和解释的科学。</a:t>
            </a:r>
          </a:p>
          <a:p>
            <a:r>
              <a:t>2.在系统生物学中，生物信息学可以帮助研究者处理大量的生物实验数据，提取有用的信息，进而进行系统的分析和建模。</a:t>
            </a:r>
          </a:p>
          <a:p>
            <a:r>
              <a:t>3.生物信息学的发展为系统生物学提供了强有力的数据支持和工具。</a:t>
            </a:r>
          </a:p>
          <a:p/>
        </p:txBody>
      </p:sp>
      <p:sp>
        <p:nvSpPr>
          <p:cNvPr id="5" name="Text Placeholder 4"/>
          <p:cNvSpPr>
            <a:spLocks noGrp="1"/>
          </p:cNvSpPr>
          <p:nvPr>
            <p:ph type="body" idx="3"/>
          </p:nvPr>
        </p:nvSpPr>
        <p:spPr/>
        <p:txBody>
          <a:bodyPr/>
          <a:lstStyle/>
          <a:p>
            <a:r>
              <a:t>高通量实验技术在系统生物学中的应用</a:t>
            </a:r>
          </a:p>
        </p:txBody>
      </p:sp>
      <p:sp>
        <p:nvSpPr>
          <p:cNvPr id="6" name="Content Placeholder 5"/>
          <p:cNvSpPr>
            <a:spLocks noGrp="1"/>
          </p:cNvSpPr>
          <p:nvPr>
            <p:ph sz="half" idx="4"/>
          </p:nvPr>
        </p:nvSpPr>
        <p:spPr/>
        <p:txBody>
          <a:bodyPr/>
          <a:lstStyle/>
          <a:p>
            <a:r>
              <a:t>1.高通量实验技术可以一次性对大量的生物样本进行检测和分析，提高了实验效率。</a:t>
            </a:r>
          </a:p>
          <a:p>
            <a:r>
              <a:t>2.在系统生物学中，高通量实验技术可以帮助研究者获取大量的生物数据，为系统分析提供数据基础。</a:t>
            </a:r>
          </a:p>
          <a:p>
            <a:r>
              <a:t>3.常用的高通量实验技术包括基因芯片、蛋白质组学技术等。</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系统生物学研究方法</a:t>
            </a:r>
          </a:p>
        </p:txBody>
      </p:sp>
      <p:sp>
        <p:nvSpPr>
          <p:cNvPr id="3" name="Text Placeholder 2"/>
          <p:cNvSpPr>
            <a:spLocks noGrp="1"/>
          </p:cNvSpPr>
          <p:nvPr>
            <p:ph type="body" idx="1"/>
          </p:nvPr>
        </p:nvSpPr>
        <p:spPr/>
        <p:txBody>
          <a:bodyPr/>
          <a:lstStyle/>
          <a:p>
            <a:r>
              <a:t>系统生物学研究方法的发展趋势</a:t>
            </a:r>
          </a:p>
        </p:txBody>
      </p:sp>
      <p:sp>
        <p:nvSpPr>
          <p:cNvPr id="4" name="Content Placeholder 3"/>
          <p:cNvSpPr>
            <a:spLocks noGrp="1"/>
          </p:cNvSpPr>
          <p:nvPr>
            <p:ph sz="half" idx="2"/>
          </p:nvPr>
        </p:nvSpPr>
        <p:spPr/>
        <p:txBody>
          <a:bodyPr/>
          <a:lstStyle/>
          <a:p>
            <a:r>
              <a:t>1.随着技术的不断发展，系统生物学研究方法将越来越注重多学科交叉融合，涉及数学、物理、计算机等多个领域。</a:t>
            </a:r>
          </a:p>
          <a:p>
            <a:r>
              <a:t>2.未来，系统生物学将更加注重对复杂生物体系的深入研究，解析更多的生物过程和机制。</a:t>
            </a:r>
          </a:p>
          <a:p>
            <a:r>
              <a:t>3.同时，随着人工智能和机器学习等技术的不断发展，这些技术也将在系统生物学中发挥越来越重要的作用，帮助研究者更好地解析和理解生物体系。</a:t>
            </a:r>
          </a:p>
          <a:p/>
        </p:txBody>
      </p:sp>
      <p:sp>
        <p:nvSpPr>
          <p:cNvPr id="5" name="Text Placeholder 4"/>
          <p:cNvSpPr>
            <a:spLocks noGrp="1"/>
          </p:cNvSpPr>
          <p:nvPr>
            <p:ph type="body" idx="3"/>
          </p:nvPr>
        </p:nvSpPr>
        <p:spPr/>
        <p:txBody>
          <a:bodyPr/>
          <a:lstStyle/>
          <a:p>
            <a:r>
              <a:t>系统生物学研究方法的挑战和前景</a:t>
            </a:r>
          </a:p>
        </p:txBody>
      </p:sp>
      <p:sp>
        <p:nvSpPr>
          <p:cNvPr id="6" name="Content Placeholder 5"/>
          <p:cNvSpPr>
            <a:spLocks noGrp="1"/>
          </p:cNvSpPr>
          <p:nvPr>
            <p:ph sz="half" idx="4"/>
          </p:nvPr>
        </p:nvSpPr>
        <p:spPr/>
        <p:txBody>
          <a:bodyPr/>
          <a:lstStyle/>
          <a:p>
            <a:r>
              <a:t>1.系统生物学研究方法面临着许多挑战，如数据获取的困难、模型建立的复杂性、计算资源的限制等。</a:t>
            </a:r>
          </a:p>
          <a:p>
            <a:r>
              <a:t>2.然而，随着技术的不断进步和方法的不断发展，这些挑战将逐渐被克服。</a:t>
            </a:r>
          </a:p>
          <a:p>
            <a:r>
              <a:t>3.系统生物学在未来的发展前景广阔，将为生物医学、生物工程等领域的发展提供重要的支持和推动。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系统生物学应用实例</a:t>
            </a:r>
          </a:p>
        </p:txBody>
      </p:sp>
      <p:sp>
        <p:nvSpPr>
          <p:cNvPr id="3" name="Subtitle 2"/>
          <p:cNvSpPr>
            <a:spLocks noGrp="1"/>
          </p:cNvSpPr>
          <p:nvPr>
            <p:ph type="subTitle" idx="1"/>
          </p:nvPr>
        </p:nvSpPr>
        <p:spPr/>
        <p:txBody>
          <a:bodyPr/>
          <a:lstStyle/>
          <a:p>
            <a:r>
              <a:t>系统生物学与合成生物学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系统生物学应用实例</a:t>
            </a:r>
          </a:p>
        </p:txBody>
      </p:sp>
      <p:sp>
        <p:nvSpPr>
          <p:cNvPr id="3" name="Text Placeholder 2"/>
          <p:cNvSpPr>
            <a:spLocks noGrp="1"/>
          </p:cNvSpPr>
          <p:nvPr>
            <p:ph type="body" idx="1"/>
          </p:nvPr>
        </p:nvSpPr>
        <p:spPr/>
        <p:txBody>
          <a:bodyPr/>
          <a:lstStyle/>
          <a:p>
            <a:r>
              <a:t>基因调控网络的分析</a:t>
            </a:r>
          </a:p>
        </p:txBody>
      </p:sp>
      <p:sp>
        <p:nvSpPr>
          <p:cNvPr id="4" name="Content Placeholder 3"/>
          <p:cNvSpPr>
            <a:spLocks noGrp="1"/>
          </p:cNvSpPr>
          <p:nvPr>
            <p:ph sz="half" idx="2"/>
          </p:nvPr>
        </p:nvSpPr>
        <p:spPr/>
        <p:txBody>
          <a:bodyPr/>
          <a:lstStyle/>
          <a:p>
            <a:r>
              <a:t>1.基因调控网络是生物体内的重要控制系统，通过分析可以了解基因之间的相互关系和调控机制。</a:t>
            </a:r>
          </a:p>
          <a:p>
            <a:r>
              <a:t>2.利用系统生物学方法，可以构建基因调控网络模型，预测基因表达的变化和对外部扰动的响应。</a:t>
            </a:r>
          </a:p>
          <a:p>
            <a:r>
              <a:t>3.基因调控网络的分析有助于理解生物发育和疾病发生的过程，为精准医疗和生物工程提供理论依据。</a:t>
            </a:r>
          </a:p>
          <a:p/>
        </p:txBody>
      </p:sp>
      <p:sp>
        <p:nvSpPr>
          <p:cNvPr id="5" name="Text Placeholder 4"/>
          <p:cNvSpPr>
            <a:spLocks noGrp="1"/>
          </p:cNvSpPr>
          <p:nvPr>
            <p:ph type="body" idx="3"/>
          </p:nvPr>
        </p:nvSpPr>
        <p:spPr/>
        <p:txBody>
          <a:bodyPr/>
          <a:lstStyle/>
          <a:p>
            <a:r>
              <a:t>代谢途径的优化</a:t>
            </a:r>
          </a:p>
        </p:txBody>
      </p:sp>
      <p:sp>
        <p:nvSpPr>
          <p:cNvPr id="6" name="Content Placeholder 5"/>
          <p:cNvSpPr>
            <a:spLocks noGrp="1"/>
          </p:cNvSpPr>
          <p:nvPr>
            <p:ph sz="half" idx="4"/>
          </p:nvPr>
        </p:nvSpPr>
        <p:spPr/>
        <p:txBody>
          <a:bodyPr/>
          <a:lstStyle/>
          <a:p>
            <a:r>
              <a:t>1.代谢途径是生物体内物质转化和能量传递的重要过程，通过优化可以提高生物生产的效率和产量。</a:t>
            </a:r>
          </a:p>
          <a:p>
            <a:r>
              <a:t>2.系统生物学方法可以整合代谢组学和蛋白质组学等多组学数据，分析代谢途径的瓶颈和调控机制。</a:t>
            </a:r>
          </a:p>
          <a:p>
            <a:r>
              <a:t>3.代谢途径的优化有助于开发高效生物催化剂和生物生产过程，促进生物经济的发展。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系统生物学应用实例</a:t>
            </a:r>
          </a:p>
        </p:txBody>
      </p:sp>
      <p:sp>
        <p:nvSpPr>
          <p:cNvPr id="3" name="Text Placeholder 2"/>
          <p:cNvSpPr>
            <a:spLocks noGrp="1"/>
          </p:cNvSpPr>
          <p:nvPr>
            <p:ph type="body" idx="1"/>
          </p:nvPr>
        </p:nvSpPr>
        <p:spPr/>
        <p:txBody>
          <a:bodyPr/>
          <a:lstStyle/>
          <a:p>
            <a:r>
              <a:t>疾病标志物的发现</a:t>
            </a:r>
          </a:p>
        </p:txBody>
      </p:sp>
      <p:sp>
        <p:nvSpPr>
          <p:cNvPr id="4" name="Content Placeholder 3"/>
          <p:cNvSpPr>
            <a:spLocks noGrp="1"/>
          </p:cNvSpPr>
          <p:nvPr>
            <p:ph sz="half" idx="2"/>
          </p:nvPr>
        </p:nvSpPr>
        <p:spPr/>
        <p:txBody>
          <a:bodyPr/>
          <a:lstStyle/>
          <a:p>
            <a:r>
              <a:t>1.疾病标志物是疾病早期诊断和治疗的重要依据，通过系统生物学方法可以发现潜在的疾病标志物。</a:t>
            </a:r>
          </a:p>
          <a:p>
            <a:r>
              <a:t>2.通过整合多组学数据和临床数据，可以构建疾病发病机制的模型，预测疾病的发生和发展。</a:t>
            </a:r>
          </a:p>
          <a:p>
            <a:r>
              <a:t>3.疾病标志物的发现有助于提高疾病的诊疗水平和患者的生存率。</a:t>
            </a:r>
          </a:p>
          <a:p/>
        </p:txBody>
      </p:sp>
      <p:sp>
        <p:nvSpPr>
          <p:cNvPr id="5" name="Text Placeholder 4"/>
          <p:cNvSpPr>
            <a:spLocks noGrp="1"/>
          </p:cNvSpPr>
          <p:nvPr>
            <p:ph type="body" idx="3"/>
          </p:nvPr>
        </p:nvSpPr>
        <p:spPr/>
        <p:txBody>
          <a:bodyPr/>
          <a:lstStyle/>
          <a:p>
            <a:r>
              <a:t>个性化医疗的实现</a:t>
            </a:r>
          </a:p>
        </p:txBody>
      </p:sp>
      <p:sp>
        <p:nvSpPr>
          <p:cNvPr id="6" name="Content Placeholder 5"/>
          <p:cNvSpPr>
            <a:spLocks noGrp="1"/>
          </p:cNvSpPr>
          <p:nvPr>
            <p:ph sz="half" idx="4"/>
          </p:nvPr>
        </p:nvSpPr>
        <p:spPr/>
        <p:txBody>
          <a:bodyPr/>
          <a:lstStyle/>
          <a:p>
            <a:r>
              <a:t>1.个性化医疗是根据个体的基因组、转录组和代谢组等特征，制定个性化的诊疗方案。</a:t>
            </a:r>
          </a:p>
          <a:p>
            <a:r>
              <a:t>2.系统生物学方法可以分析个体的多组学数据，预测个体对药物的响应和副作用。</a:t>
            </a:r>
          </a:p>
          <a:p>
            <a:r>
              <a:t>3.个性化医疗的提高治疗效果和患者的生活质量，是未来医疗发展的重要方向。</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系统生物学应用实例</a:t>
            </a:r>
          </a:p>
        </p:txBody>
      </p:sp>
      <p:sp>
        <p:nvSpPr>
          <p:cNvPr id="3" name="Text Placeholder 2"/>
          <p:cNvSpPr>
            <a:spLocks noGrp="1"/>
          </p:cNvSpPr>
          <p:nvPr>
            <p:ph type="body" idx="1"/>
          </p:nvPr>
        </p:nvSpPr>
        <p:spPr/>
        <p:txBody>
          <a:bodyPr/>
          <a:lstStyle/>
          <a:p>
            <a:r>
              <a:t>合成生物系统的设计</a:t>
            </a:r>
          </a:p>
        </p:txBody>
      </p:sp>
      <p:sp>
        <p:nvSpPr>
          <p:cNvPr id="4" name="Content Placeholder 3"/>
          <p:cNvSpPr>
            <a:spLocks noGrp="1"/>
          </p:cNvSpPr>
          <p:nvPr>
            <p:ph sz="half" idx="2"/>
          </p:nvPr>
        </p:nvSpPr>
        <p:spPr/>
        <p:txBody>
          <a:bodyPr/>
          <a:lstStyle/>
          <a:p>
            <a:r>
              <a:t>1.合成生物系统是人工设计和构建的生物系统，具有特定的功能和性质。</a:t>
            </a:r>
          </a:p>
          <a:p>
            <a:r>
              <a:t>2.系统生物学方法可以设计和优化合成生物系统的组成部分和调控机制，提高系统的稳定性和产出效率。</a:t>
            </a:r>
          </a:p>
          <a:p>
            <a:r>
              <a:t>3.合成生物系统的设计有助于开发新的生物技术和生物工程应用，促进绿色生产和可持续发展。</a:t>
            </a:r>
          </a:p>
          <a:p/>
        </p:txBody>
      </p:sp>
      <p:sp>
        <p:nvSpPr>
          <p:cNvPr id="5" name="Text Placeholder 4"/>
          <p:cNvSpPr>
            <a:spLocks noGrp="1"/>
          </p:cNvSpPr>
          <p:nvPr>
            <p:ph type="body" idx="3"/>
          </p:nvPr>
        </p:nvSpPr>
        <p:spPr/>
        <p:txBody>
          <a:bodyPr/>
          <a:lstStyle/>
          <a:p>
            <a:r>
              <a:t>微生物群落的调控</a:t>
            </a:r>
          </a:p>
        </p:txBody>
      </p:sp>
      <p:sp>
        <p:nvSpPr>
          <p:cNvPr id="6" name="Content Placeholder 5"/>
          <p:cNvSpPr>
            <a:spLocks noGrp="1"/>
          </p:cNvSpPr>
          <p:nvPr>
            <p:ph sz="half" idx="4"/>
          </p:nvPr>
        </p:nvSpPr>
        <p:spPr/>
        <p:txBody>
          <a:bodyPr/>
          <a:lstStyle/>
          <a:p>
            <a:r>
              <a:t>1.微生物群落是生态系统中的重要组成部分，对环境和宿主健康具有重要影响。</a:t>
            </a:r>
          </a:p>
          <a:p>
            <a:r>
              <a:t>2.系统生物学方法可以分析微生物群落的组成和功能，了解微生物之间的相互关系和调控机制。</a:t>
            </a:r>
          </a:p>
          <a:p>
            <a:r>
              <a:t>3.通过调控微生物群落的结构和功能，可以优化生态环境和提高宿主健康水平。</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合成生物学简介</a:t>
            </a:r>
          </a:p>
        </p:txBody>
      </p:sp>
      <p:sp>
        <p:nvSpPr>
          <p:cNvPr id="3" name="Subtitle 2"/>
          <p:cNvSpPr>
            <a:spLocks noGrp="1"/>
          </p:cNvSpPr>
          <p:nvPr>
            <p:ph type="subTitle" idx="1"/>
          </p:nvPr>
        </p:nvSpPr>
        <p:spPr/>
        <p:txBody>
          <a:bodyPr/>
          <a:lstStyle/>
          <a:p>
            <a:r>
              <a:t>系统生物学与合成生物学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合成生物学简介</a:t>
            </a:r>
          </a:p>
        </p:txBody>
      </p:sp>
      <p:sp>
        <p:nvSpPr>
          <p:cNvPr id="3" name="Text Placeholder 2"/>
          <p:cNvSpPr>
            <a:spLocks noGrp="1"/>
          </p:cNvSpPr>
          <p:nvPr>
            <p:ph type="body" idx="1"/>
          </p:nvPr>
        </p:nvSpPr>
        <p:spPr/>
        <p:txBody>
          <a:bodyPr/>
          <a:lstStyle/>
          <a:p>
            <a:r>
              <a:t>合成生物学的定义</a:t>
            </a:r>
          </a:p>
        </p:txBody>
      </p:sp>
      <p:sp>
        <p:nvSpPr>
          <p:cNvPr id="4" name="Content Placeholder 3"/>
          <p:cNvSpPr>
            <a:spLocks noGrp="1"/>
          </p:cNvSpPr>
          <p:nvPr>
            <p:ph sz="half" idx="2"/>
          </p:nvPr>
        </p:nvSpPr>
        <p:spPr/>
        <p:txBody>
          <a:bodyPr/>
          <a:lstStyle/>
          <a:p>
            <a:r>
              <a:t>1.合成生物学是生物学的一个分支，涉及设计和构建新的生物部件、设备和系统，以及对现有的生物系统进行改造。</a:t>
            </a:r>
          </a:p>
          <a:p>
            <a:r>
              <a:t>2.合成生物学主要利用工程原理，通过标准化和模块化的设计，实现生物系统的优化或创建全新的生物功能。</a:t>
            </a:r>
          </a:p>
          <a:p/>
        </p:txBody>
      </p:sp>
      <p:sp>
        <p:nvSpPr>
          <p:cNvPr id="5" name="Text Placeholder 4"/>
          <p:cNvSpPr>
            <a:spLocks noGrp="1"/>
          </p:cNvSpPr>
          <p:nvPr>
            <p:ph type="body" idx="3"/>
          </p:nvPr>
        </p:nvSpPr>
        <p:spPr/>
        <p:txBody>
          <a:bodyPr/>
          <a:lstStyle/>
          <a:p>
            <a:r>
              <a:t>合成生物学的发展历程</a:t>
            </a:r>
          </a:p>
        </p:txBody>
      </p:sp>
      <p:sp>
        <p:nvSpPr>
          <p:cNvPr id="6" name="Content Placeholder 5"/>
          <p:cNvSpPr>
            <a:spLocks noGrp="1"/>
          </p:cNvSpPr>
          <p:nvPr>
            <p:ph sz="half" idx="4"/>
          </p:nvPr>
        </p:nvSpPr>
        <p:spPr/>
        <p:txBody>
          <a:bodyPr/>
          <a:lstStyle/>
          <a:p>
            <a:r>
              <a:t>1.合成生物学起源于20世纪末，基因工程的进步为其发展提供了基础。</a:t>
            </a:r>
          </a:p>
          <a:p>
            <a:r>
              <a:t>2.随着基因测序技术的发展和成本降低，合成生物学得以快速发展，并在多个领域展现出广阔的应用前景。</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https://d.book118.com/648036065042006027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系统生物学概述</vt:lpstr>
      <vt:lpstr> 系统生物学概述</vt:lpstr>
      <vt:lpstr> 系统生物学概述</vt:lpstr>
      <vt:lpstr> 系统生物学概述</vt:lpstr>
      <vt:lpstr> 系统生物学研究方法</vt:lpstr>
      <vt:lpstr> 系统生物学研究方法</vt:lpstr>
      <vt:lpstr> 系统生物学研究方法</vt:lpstr>
      <vt:lpstr> 系统生物学研究方法</vt:lpstr>
      <vt:lpstr> 系统生物学应用实例</vt:lpstr>
      <vt:lpstr> 系统生物学应用实例</vt:lpstr>
      <vt:lpstr> 系统生物学应用实例</vt:lpstr>
      <vt:lpstr> 系统生物学应用实例</vt:lpstr>
      <vt:lpstr> 合成生物学简介</vt:lpstr>
      <vt:lpstr> 合成生物学简介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2024-09-05T01:24:07.809</cp:lastPrinted>
  <dcterms:created xsi:type="dcterms:W3CDTF">2024-09-04T17:24:07Z</dcterms:created>
  <dcterms:modified xsi:type="dcterms:W3CDTF">2024-09-04T17:24:10Z</dcterms:modified>
</cp:coreProperties>
</file>