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6722FC-8A05-4DD8-9AC0-D0E1872050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6D4E9E-DB9D-4EF5-990F-CC3B6DAFA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270563-EA34-4EA4-A302-0266D6CB40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5D92F4-A52E-4F4F-A359-3872B4FB1B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A026C3-731F-49F4-91E7-D086EB448E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040872-C056-4164-A59E-005F21799E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29944B-B922-4FDD-B7E3-81325AEC92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DD1176-54D3-47F9-969B-2FED00F594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258C5B-F05A-4F08-90AB-8334CAE97D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06EDD5-26EF-4D60-9D25-6BF311B9C8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0CF307-5CDC-4EE6-AB24-C403A71617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360660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《房屋租赁》课件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房屋租赁市场概述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房屋租赁合同要素与签订流程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房屋租赁权益保障与风险防范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房屋租赁纠纷处理途径与方法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房屋租赁税收政策与纳税实务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房屋租赁市场发展趋势预测与建议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房屋租赁市场概述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市场规模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近年来，我国房屋租赁市场规模持续扩大，已经成为房地产市场的重要组成部分。随着城市化进程的加速和人口流动性的增加，房屋租赁市场需求不断增长。</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增长趋势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预计未来几年，我国房屋租赁市场将继续保持快速增长态势。一方面，随着房地产市场的逐步成熟，购房门槛逐渐提高，越来越多的人选择租房居住；另一方面，政府对租赁市场的支持力度不断加大，将进一步推动租赁市场的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租赁需求</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租赁需求主要来源于流动人口、城市新就业人群以及部分购房困难家庭。这些人群通常需要通过租房来解决居住问题。此外，随着共享经济的兴起，短租、民宿等新型租赁方式也逐渐受到年轻人的青睐。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租赁供给</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租赁供给主要来源于个人房东、房地产开发商以及专业租赁机构。个人房东是租赁市场的主要供给方，但近年来房地产开发商和专业租赁机构的占比也在逐渐提高。这些机构通过提供标准化的租赁服务和优质的物业管理，满足了不同人群的租赁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租赁需求与供给分析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近年来，中央和地方政府出台了一系列政策措施，鼓励和支持房屋租赁市场的发展。例如，加大租赁住房用地供应、推进租购同权、发展住房租赁企业等，这些政策为租赁市场的发展提供了有力保障。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法规规范</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为了保障租赁市场的健康有序发展，政府还出台了一系列法规和规范文件，对房屋租赁市场的各个方面进行规范和管理。例如，《商品房屋租赁管理办法》、《住房租赁合同示范文本》等，这些法规和规范文件有助于维护租赁市场的秩序和保障租赁双方的权益。</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政策支持</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政策法规对租赁市场影响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房屋租赁合同要素与签订流程</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权利义务</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明确出租人和承租人在租赁期间各自的权利和义务，如房屋的使用、维护、修缮等责任。</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租金和支付方式</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规定租金的金额、支付时间和支付方式，如按月支付、季度支付等。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租赁期限</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明确租赁的起止时间，以及续租的条件和程序。</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出租人和承租人</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明确出租人和承租人的身份信息，包括姓名、联系方式和地址等。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租赁物描述</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详细描述租赁房屋的位置、面积、格局、装修情况等，确保双方对租赁物有准确的理解。</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合同主体及权利义务明确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租金金额和调整机制</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押金金额和用途</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支付方式</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支付时间和逾期处理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租金、押金及支付方式规定</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明确租金的金额，并规定在特定条件下租金的调整方式和幅度。</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规定租金和押金的支付方式，如现金、银行转账等，并确保双方对支付方式有共同的理解。</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规定押金的金额，并明确押金的用途，如用于抵扣租金、违约金等。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明确租金和押金的支付时间，并规定逾期支付的处理方式，如收取滞纳金、解除合同等。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明确房屋交付时的状态和标准，包括装修、设施设备等。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房屋交付标准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使用要求</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维护责任</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损坏赔偿</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规定承租人在使用房屋时应遵守的规定，如不得擅自改变房屋结构、不得用于违法活动等。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明确出租人和承租人在租赁期间对房屋的维护责任，如定期维修、保养等。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规定在租赁期间因承租人使用不当或过失造成房屋损坏的赔偿责任和赔偿方式。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房屋交付、使用和维护要求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明确在特定条件下双方可以解除合同的情形，如承租人提前退租、出租人提前收回房屋等。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合同解除条件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违约责任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08" r="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争议解决方式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167" r="15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规定在租赁期间双方违反合同约定的违约责任和处理方式，如支付违约金、赔偿损失等。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明确在发生争议时双方应如何解决，如通过协商、调解、仲裁或诉讼等途径解决。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合同解除、违约责任处理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房屋租赁权益保障与风险防范</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解读国家及地方关于住房租赁的最新政策，包括租购同权、租金管控等内容。</a:t>
            </a:r>
          </a:p>
        </p:txBody>
      </p:sp>
      <p:pic>
        <p:nvPicPr>
          <p:cNvPr id="4" name="Picture 4"/>
          <p:cNvPicPr>
            <a:picLocks noChangeAspect="1"/>
          </p:cNvPicPr>
          <p:nvPr/>
        </p:nvPicPr>
        <p:blipFill>
          <a:blip r:embed="rId2"/>
          <a:srcRect l="4125" r="41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9458" r="9458"/>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3667" r="13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住房租赁政策</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分析承租人在租赁关系中应享有的基本权益，如居住权、安全权、隐私权等。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承租人权益保障</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讲解租赁合同的签订、履行、变更和终止等相关规定，确保承租人合法权益得到保障。</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租赁合同规范</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承租人权益保护政策解读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380" b="738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0399" b="20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9778" b="977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出租人权益维护措施探讨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出租人权益概述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阐述出租人在房屋租赁中的合法权益，如租金收益权、房屋使用权等。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租赁风险防范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探讨出租人如何规避租赁风险，如选择合适的承租人、签订规范的租赁合同等。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纠纷处理机制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介绍出租人在遇到租赁纠纷时的处理方式和维权途径，包括协商、调解、诉讼等。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https://d.book118.com/648036066022006037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2024-09-16T20:34:07.265</cp:lastPrinted>
  <dcterms:created xsi:type="dcterms:W3CDTF">2024-09-16T12:34:07Z</dcterms:created>
  <dcterms:modified xsi:type="dcterms:W3CDTF">2024-09-16T12:34:09Z</dcterms:modified>
</cp:coreProperties>
</file>