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15B42-75E4-4B7B-8E6D-7D7C9FFC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04CFE-2E77-4538-8725-67A0448D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7A75E-4F75-4593-91CA-94D41BF7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37CA5-9980-42D9-80AC-73B8E942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EF321-5E79-49C5-9902-E269ACC4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C9831-96FF-4851-B39B-2D4B6523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92FD0-DCA7-404A-90CB-022A9086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A7C56-33DA-4ECE-842B-5216C1211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AFE43-A351-4E9C-91B3-8EB5DF3D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DA95D-84F7-4087-96CF-174B91D4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6839D-00A7-4819-82C7-1F4CC394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614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新生儿护理6要点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新生儿健康检查与预防接种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新生儿护理常见误区与注意事项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新生儿的消化系统较为脆弱，需要特别注意喂养方式和食物选择，避免过度喂养和消化不良。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新生儿免疫系统尚未完善，抵抗力较弱，需要注意卫生和预防感染。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新生儿处于快速生长阶段，需要充足的营养和睡眠来支持其生长发育。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新生儿逐渐发展出听觉、视觉、触觉等感知能力，家长可以给予适当的刺激，促进其感知发育。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新生儿逐渐开始出现简单的运动，如握拳、踢腿等，家长可以引导其进行适当的锻炼。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新生儿最理想的食品是母乳，能够提供充足的营养和免疫物质。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铁和维生素C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" r="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新生儿需要适量的维生素D，可以通过晒太阳或补充维生素D制剂来满足其需求。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新生儿需要在饮食中适当补充铁和维生素C，以预防贫血和促进生长发育。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新生儿最理想的食品是母乳，它能够提供充足的营养，有助于宝宝的生长和发育。母乳喂养有助于建立亲子关系，并降低母亲患乳腺癌和卵巢癌的风险。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新生儿需要频繁地吃奶，通常每天要喂8-12次，甚至更多。每次喂奶时，要让宝宝吸空一侧乳房，再换另一侧。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新生儿通常吃饱后会自动松开乳头。如果宝宝出现哭闹、吮吸动作频繁等现象，可能是饥饿或口渴的表现。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观察宝宝饱腹感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9" b="32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观察排便次数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新生儿通常每天排便6-8次，尿布需要经常更换。如果宝宝排便次数过少或过多，或者出现血便、水样便等情况，应及时咨询医生。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保持臀部清洁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每次排便后，要用温水清洗宝宝的臀部，并涂上护臀霜，以防止尿布疹的发生。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注意尿布的更换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尿布的材质应该透气、柔软、吸水性好，并经常更换。更换尿布时要注意保暖，避免宝宝着凉。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新生儿需要逐渐建立规律的睡眠习惯。白天保持室内明亮，晚上保持安静，有助于宝宝区分白天和黑夜。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为宝宝创造一个舒适、安静、温暖的睡眠环境。婴儿床应该放在远离窗户、通风口和噪音的地方。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舒适的睡眠环境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新生儿睡觉时应采取仰卧位，以降低SIDS（婴儿猝死综合征）的风险。不要让宝宝趴着睡觉，也不要使用过软的枕头或被子。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正确的睡姿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新生儿健康检查与预防接种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出生后24小时内进行第一次体检，检查宝宝的基本生命体征，如心率、呼吸、体温等。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071" r="907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685" r="1368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582" r="1258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586" r="1358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在出院前进行第二次体检，评估宝宝的整体状况，包括体重、身长、头围等生长指标。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定期进行预防接种，根据国家免疫规划程序，按时接种相关疫苗，预防常见传染病。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新生儿健康检查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新生儿出生后应尽快接种卡介苗和乙肝疫苗，以预防结核病和乙型肝炎。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根据当地卫生部门的安排，按时接种其他疫苗，如百白破疫苗、脊灰疫苗等。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接种前应确保宝宝身体健康，无发热、咳嗽等症状，接种后需留观30分钟，无异常方可离开。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新生儿预防接种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生理性黄疸一般无需特殊处理，病理性黄疸需及时就医治疗。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保持室内空气流通，避免与呼吸道感染者接触，接种肺炎疫苗。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注意饮食卫生，避免过度喂养，必要时就医治疗。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保持皮肤清洁干燥，避免接触过敏原，严重时就医治疗。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新生儿湿疹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604" r="1860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新生儿常见疾病及预防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https://d.book118.com/648036143140006040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2024-09-19T13:25:48.026</cp:lastPrinted>
  <dcterms:created xsi:type="dcterms:W3CDTF">2024-09-19T05:25:48Z</dcterms:created>
  <dcterms:modified xsi:type="dcterms:W3CDTF">2024-09-19T05:25:50Z</dcterms:modified>
</cp:coreProperties>
</file>