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36A3A-12F0-4A5E-8730-E1B3B4889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51E6B-89F8-47BE-8B93-D8D8C877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4792B-0A0D-4689-8173-E780F725B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5D488-CBDC-4B1D-A254-D4E7F129C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96367E-0D23-4126-8CA0-609CD2A26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FCEDC-02A7-4916-9776-C9D6C7179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18CDFD-2481-4CD4-85CB-58B1E3AA8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E54B5-1B1C-44EF-955E-1FA1498AF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9FDC8-0153-4D19-9970-B6830E717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AA9F2-2A58-4583-AA11-3CF4A6648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CB579-5AC2-4C3C-B963-6CE2BA9CD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7037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60教师培训中的现代教育技术与信息素养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现代教育技术概述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信息素养内涵及重要性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现代教育技术在课堂应用实践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信息素养在教师专业发展中作用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面临的挑战及应对策略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现代教育技术概述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现代教育技术是指运用现代教育理论和现代信息技术，通过对教与学过程和教与学资源的设计、开发、利用、评价和管理，以实现教学优化的理论与实践。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现代教育技术经历了从视听教育、计算机辅助教学、多媒体教学到网络教学的发展历程，不断推动着教育教学的变革与创新。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利用互联网技术，构建在线学习平台，为学员提供丰富的学习资源和便捷的学习方式。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运用多媒体技术，将文字、图像、声音、动画等多种信息形式有机结合，提高教学效果和学员学习兴趣。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通过虚拟仿真技术，模拟真实的教学场景和操作过程，使学员在虚拟环境中进行实践操作和技能训练。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虚拟仿真技术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在教育培训中应用现状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09" b="173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对教师能力提升意义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提高教学效果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现代教育技术能够丰富教学手段和形式，使教学内容更加生动、形象，提高教学效果和学员满意度。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促进教师专业发展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教师需要不断学习和掌握现代教育技术，以适应教育教学的变革和创新，促进自身专业发展。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推动教育信息化进程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现代教育技术是教育信息化的重要组成部分，通过推广和应用现代教育技术，可以推动教育信息化进程，促进教育现代化发展。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信息素养内涵及重要性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指个体在信息化社会中，具备有效获取、评价、利用、创新信息的能力，以及具备信息道德、信息安全意识等方面的素质。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信息素养定义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包括信息意识、信息知识、信息能力和信息道德四个方面。其中，信息意识是对信息的敏感度和对信息价值的判断力；信息知识是对信息技术和信息资源的了解和掌握；信息能力是对信息的获取、处理、利用和创新的能力；信息道德则是在信息活动中应遵循的道德规范和行为准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信息素养定义及核心内容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促进教师专业发展的需要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提高教师信息素养有助于提升教师的教育教学能力、科研能力和管理能力，促进教师的专业发展。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提高学生信息素养的需要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教师是学生学习的引导者和促进者，提高教师信息素养有助于培养学生的信息素养，提高学生的综合素质和创新能力。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适应信息化社会发展的需要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随着信息技术的快速发展和广泛应用，提高教师信息素养是适应信息化社会发展的需要，也是推动教育信息化的重要保障。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436" r="2143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提高教师信息素养必要性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根据教师的职业特点和信息素养的内涵，制定科学合理的信息素养培养标准，明确培养目标和要求。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制定信息素养培养标准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通过定期组织信息技术培训，提高教师对信息技术的了解和掌握程度，增强教师的信息意识和信息能力。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加强信息技术培训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鼓励教师在教育教学过程中积极应用信息技术，探索信息技术与教育教学深度融合的模式和方法，提高教学效果和质量。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推进信息技术与教育教学融合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通过开展信息道德和安全教育，增强教师的信息道德意识和信息安全意识，规范教师的信息行为。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加强信息道德和安全教育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培养策略与方法探讨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现代教育技术在课堂应用实践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42" r="12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采用多元化的评价方式，如学生自评、互评、教师评价等，全面评估学生的学习效果。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多媒体教学资源整合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将文本、图像、音频、视频等多种媒体资源进行整合，设计丰富多样的教学内容。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运用多种教学策略，如情景教学、案例教学、探究教学等，激发学生的学习兴趣和主动性。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多媒体教学设计与实施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网络课程资源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利用在线课程、网络学习平台等，为学生提供丰富的学习资源和自主学习机会。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网络互动与交流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通过社交媒体、在线论坛等，促进师生之间、学生之间的交流与合作，提高学习效果。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网络教学管理与评价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运用网络教学管理工具，对学生的学习进度、作业完成情况等进行实时监控与评估。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网络资源在课堂运用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https://d.book118.com/648037037053006045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2024-09-25T20:38:53.736</cp:lastPrinted>
  <dcterms:created xsi:type="dcterms:W3CDTF">2024-09-25T12:38:53Z</dcterms:created>
  <dcterms:modified xsi:type="dcterms:W3CDTF">2024-09-25T12:38:55Z</dcterms:modified>
</cp:coreProperties>
</file>