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19CDB2-FEFE-4D7B-AE6A-F75FF99A2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8247A-BA3C-4D33-A7B2-6CA6D5E85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D4B00-E21A-4336-8CAE-C7E1A6662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E57333-F188-443C-A2B1-891FF83F1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ECC7F0-DB0C-475E-ABAE-5D45E3559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7C01C2-4CC2-44B8-A066-A59C64C66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BD43B1-4CBB-4764-941A-AE33E89FC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E99F8D-F34D-4890-9424-4988756A7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3795B8-C5DF-4A51-B433-F9F18E6AE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67596B-C8A8-4526-9109-114E76EC6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9D4A7-8231-49AE-A320-A08B85152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401321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薪酬设计对员工工作动力和责任感的影响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薪酬设计基本概念与原则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员工工作动力与责任感分析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薪酬设计对工作动力影响机制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薪酬设计对责任感影响机制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企业实践案例分析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优化建议与未来趋势预测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薪酬设计基本概念与原则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64" r="327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481" r="264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薪酬是员工因向所在的组织提供劳务而获得的各种形式的酬劳。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基本薪酬、绩效薪酬、奖金、津贴、福利等。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组成要素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薪酬定义及组成要素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薪酬设计目标与原则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吸引和留住人才、激励员工、提高员工满意度和忠诚度等。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设计原则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公平性、竞争性、激励性、经济性、合法性等。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根据职位的价值来确定薪酬水平。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职位薪酬体系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根据员工所具备的技能和能力来确定薪酬水平。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技能薪酬体系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875" r="17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625" r="17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根据员工的绩效表现来确定薪酬水平。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绩效薪酬体系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常见薪酬体系类型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将薪酬方案落实到具体的员工，并根据实际情况进行调整和优化。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设计薪酬方案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根据职位价值、市场调研结果和企业战略，设计具体的薪酬方案。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了解同行业和同地区的薪酬水平和趋势。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确定薪酬策略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明确企业的薪酬水平和薪酬结构。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进行职位分析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评估职位的价值和贡献。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员工工作动力与责任感分析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稳定的工作环境、职位保障等提供员工安全感。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包括基本工资、福利待遇等满足员工基本生活需要。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社交需求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良好的人际关系、团队合作等满足员工社交需要。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自我实现需求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挑战性的工作、个人成长机会等满足员工自我实现需要。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尊重需求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公平公正的薪酬制度、晋升机会等满足员工尊重需要。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员工需求层次理论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兴趣爱好、个人成就感等激发员工内在工作动力。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内在动力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薪酬激励、晋升机会等外部因素刺激员工工作动力。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外在动力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工作环境、领导风格、同事关系等都会影响员工的工作动力。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工作动力来源及影响因素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清晰的岗位职责和工作目标有助于员工形成责任感。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明确职责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鼓励员工参与决策、提出建议等增强自主意识和责任感。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增强自主意识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及时的工作反馈和评价有助于员工了解自身责任履行情况。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提供反馈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对于责任履行良好的员工给予相应的奖励和激励。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强化激励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责任感形成与提升途径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5029" b="502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包括薪酬、奖金、福利待遇等满足员工物质需求。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物质激励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精神激励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发展激励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情感激励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包括荣誉证书、表彰大会等满足员工精神需求。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提供培训、晋升机会等满足员工个人发展需求。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关心员工生活、增强员工归属感等情感方面的激励。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员工激励策略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薪酬设计对工作动力影响机制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薪酬水平高低直接影响员工工作积极性。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员工对薪酬的满意度与其工作动力呈正相关。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行业内薪酬水平比较对员工工作动力有重要影响。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薪酬水平与工作动力关系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基本工资与绩效工资的合理比例能激发员工工作动力。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多元化的薪酬结构可以满足员工不同需求，提高工作动力。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薪酬结构的透明度和公平性对员工工作动力有积极影响。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薪酬结构对工作动力影响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福利待遇对工作动力作用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良好的福利待遇可以提高员工满意度和忠诚度，进而提升工作动力。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福利待遇的个性化与差异化能够激发员工工作积极性。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福利待遇的可持续性对员工长期工作动力有重要影响。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https://d.book118.com/648040132107006036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2024-09-16T02:52:24.668</cp:lastPrinted>
  <dcterms:created xsi:type="dcterms:W3CDTF">2024-09-15T18:52:24Z</dcterms:created>
  <dcterms:modified xsi:type="dcterms:W3CDTF">2024-09-15T18:52:26Z</dcterms:modified>
</cp:coreProperties>
</file>