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E7459-3DC7-4567-9513-C21F87612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002D-8913-41A3-845D-48F59FA6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2BDF9-5331-4DDD-A62B-9F361092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F65AE-8AC6-4A27-8320-978C1647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8E47B-0E7B-4C3C-949F-C341746F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88CE3-2003-4069-A532-B6260DAE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1E371-F35B-4D9A-8664-68E3C944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52E5D-A4B1-48AD-81D7-CF17E167A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B43B7-C062-493E-85D8-377B481C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95FA6-C7B2-41BB-BCA9-0E5E36A4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8E3F-0575-4EEC-A52E-F9610EEC2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107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财务管理制度与市场开拓的衔接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财务管理制度的核心内容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市场开拓概述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财务管理制度与市场开拓的衔接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财务管理制度是企业为了规范财务管理流程、确保财务信息质量、提高财务效率而制定的规章制度。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财务管理制度具有规范性、系统性、严谨性和适用性等特点，能够保障企业财务活动的合法合规和有效进行。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08" r="9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财务管理制度能够帮助企业合理配置资源，提高经济效益，促进企业发展壮大。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保障企业财务安全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财务管理制度能够规范企业财务行为，降低财务风险，保障企业资产安全。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提高财务信息质量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财务管理制度要求企业提供真实、准确、完整的财务信息，有助于投资者、债权人和其他利益相关者做出决策。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财务管理制度的发展历程可以追溯到企业管理的早期阶段，随着经济的发展和企业规模的扩大，财务管理制度不断完善。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未来，随着信息技术和大数据的应用，财务管理制度将更加注重信息化、智能化和透明化，以适应日益复杂的经济环境和企业管理需求。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制定公司未来一段时间内的财务预算，包括收入、支出、投资等，以确保公司的财务状况稳定和可持续发展。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根据公司的战略目标和业务计划，制定相应的财务计划，包括资金筹措、成本控制、收益分配等，以确保公司的经济活动有序进行。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定期编制财务报告，包括资产负债表、利润表、现金流量表等，以反映公司的财务状况和经营成果。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对财务报告进行深入分析，包括比率分析、趋势分析、因素分析等，以评估公司的经营状况和未来发展前景。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财务控制与审计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建立有效的财务控制系统，包括授权审批、内部审计、风险管理等，以确保公司的经济活动合法合规和风险可控。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定期进行内部审计和外部审计，以确保公司的财务报表真实、准确、完整，并发现和纠正可能存在的财务舞弊和错误。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识别公司可能面临的各种财务风险，包括市场风险、信用风险、流动性风险等。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对识别出的财务风险进行评估，确定其对公司的影响程度和发生的可能性。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制定相应的风险应对策略，包括风险规避、风险降低、风险分担等，以确保公司的财务安全和稳定。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市场开拓概述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https://d.book118.com/648041077127006037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2024-09-17T21:34:45.537</cp:lastPrinted>
  <dcterms:created xsi:type="dcterms:W3CDTF">2024-09-17T13:34:45Z</dcterms:created>
  <dcterms:modified xsi:type="dcterms:W3CDTF">2024-09-17T13:34:47Z</dcterms:modified>
</cp:coreProperties>
</file>