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B35582-CAA6-430C-A521-696CABF23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24F15-5B3B-433D-A026-232A208D0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966A66-23B2-41B1-A233-BED9E3DB0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1FF53A-62BC-4EAE-A072-5CB4660AE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A14322-C40C-4B36-A029-9789F0AD5E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D0551E-E11A-4B82-A31C-A99474C2F2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B6D18E-3660-465A-A369-5A0464FF96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15F6DD-863A-458E-AAC7-B50299B47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F11D5E-33D3-4051-BE86-8B1BE17508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2015E-F800-43FF-98F6-3CF98D393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9430EF-29E6-4955-9269-7F8E22086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42003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整车制造行业项目风险管理方案培训课件</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项目风险管理概述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识别项目风险</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评估项目风险</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制定风险应对策略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监控与报告项目风险</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项目风险管理概述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37" r="336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风险是指在项目执行过程中，由于各种不确定性因素导致项目目标无法实现或实现程度受到影响的可能性。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根据项目风险来源和性质，可分为技术风险、市场风险、管理风险、财务风险等。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通过识别、评估和控制风险，可以降低项目失败的可能性，保障项目按照计划顺利进行。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保障项目顺利进行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提高项目成功率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有效的风险管理可以帮助项目团队在面临挑战时迅速应对，提高项目成功率。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风险管理有助于合理分配项目资源，避免资源浪费和不必要的成本支出。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技术复杂性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市场波动性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供应链依赖性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法规遵从性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整车制造行业风险特点</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整车制造涉及众多技术领域，技术更新迅速，技术风险较高。</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汽车市场受政策、经济、社会等多方面因素影响，市场波动风险较大。</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整车制造依赖全球供应链，供应链中断或延误对项目影响严重。</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汽车行业法规标准严格，不合规可能导致重大损失和声誉风险。</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识别项目风险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组织专家团队，通过自由讨论的方式，激发创新思维，识别潜在风险。</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头脑风暴法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对项目的优势、劣势、机会和威胁进行深入分析，从而识别出可能的风险。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SWOT分析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通过匿名方式征求专家意见，经过多轮反馈，使专家意见趋于一致，识别出主要风险。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德尔菲法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整车制造项目关键风险点</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新技术应用、技术转化、技术更新等方面的风险。</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市场需求变化、竞争态势变化、政策法规变化等方面的风险。</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供应商稳定性、原材料价格波动、物流运输等方面的风险。</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资金筹措、成本控制、收益分配等方面的风险。</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技术风险</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市场风险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供应链风险</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财务风险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某整车制造项目因技术难题导致研发进度严重滞后，通过引入外部技术团队，成功解决技术难题，避免了项目失败的风险。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某整车制造项目在市场调研不充分的情况下盲目投产，导致产品不符合市场需求，最终造成巨大经济损失。通过加强市场调研和分析，可以有效规避此类风险。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某整车制造项目因供应商突然破产，导致关键零部件供应中断，严重影响生产进度。通过建立多元化的供应商体系和完善的供应链管理机制，可以降低此类风险的发生概率和影响程度。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评估项目风险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利用专家经验、历史数据等对项目风险进行初步识别和分析，包括德尔菲法、头脑风暴法等。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定性评估方法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运用数学模型、统计技术等对项目风险进行量化分析，如敏感性分析、蒙特卡罗模拟等。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定量评估方法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将风险发生概率和影响程度进行矩阵排列，形成风险等级，便于项目团队快速识别不同等级的风险。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风险矩阵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83" r="295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风险分析</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风险应对策略制定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整车制造项目风险评估流程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通过收集项目相关信息，识别潜在的风险因素，形成风险清单。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根据风险分析结果，对风险因素进行排序和评价，确定重点关注的风险。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对识别出的风险因素进行分析，评估其发生概率和影响程度。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针对评价出的重要风险，制定相应的应对措施和计划。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https://d.book118.com/648042003036006034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2024-09-12T14:13:45.085</cp:lastPrinted>
  <dcterms:created xsi:type="dcterms:W3CDTF">2024-09-12T06:13:45Z</dcterms:created>
  <dcterms:modified xsi:type="dcterms:W3CDTF">2024-09-12T06:13:47Z</dcterms:modified>
</cp:coreProperties>
</file>