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4BF1E8-6B11-42C6-891A-C9B3871D7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E4004F-B69B-4C64-A8AA-247C4D1FFE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70CEDA-B63F-45AB-B0B2-EB55C63A02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A35F97-1102-4C6F-9293-E1CCD17D6D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912320-755E-4DE1-A4A4-DF77B3E8E6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DB3540-9001-4722-809B-007992F27B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C599B6-5ED2-4FD4-9770-871174DEDE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9C46AF-939C-47FA-97AE-44BD9536A5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72D9F4-0E86-4CEA-A18B-ED4FE7B1CF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FE26B6-6095-4335-AD43-4C7DF6E2BF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657D54-40E8-435F-9703-DE3114B087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4303605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对外经济与外经政策分析</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对外贸易概述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对外经济政策分析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对外贸易政策分析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对外经济与对外贸易政策的关系分析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对外经济政策的制定与执行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对外经济政策的评价与调整</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对外贸易概述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对外贸易的定义与特点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对外贸易是指一个国家或地区与其他国家或地区进行的商品和服务的交换活动。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对外贸易涉及不同国家之间的经济交流，具有国际性、差异性、竞争性和风险性等特点。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增加就业机会</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对外贸易的发展可以创造更多的就业机会，尤其是出口导向型产业，能够吸纳大量劳动力。</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增加国家财政收入</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对外贸易可以为国家带来关税、增值税等财政收入，对于国家财政有重要意义。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提升产业结构</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对外贸易可以推动产业结构升级，通过引进先进技术和管理经验，提高生产效率和产品质量。</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促进经济增长</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对外贸易能够加速资本积累，扩大生产规模，提高生产效率，从而促进经济增长。</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对外贸易的重要性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古代对外贸易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古代的对外贸易主要是以物易物的方式进行，涉及丝绸之路等重要贸易通道。</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近代对外贸易</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随着资本主义的兴起，对外贸易逐渐成为国家经济增长的重要手段，贸易保护主义和自由贸易主义并存。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现代对外贸易</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随着全球化的加速和国际贸易组织的成立，自由贸易成为主流，但贸易保护主义仍然存在。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对外贸易的历史与发展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对外经济政策分析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对外经济政策是指一国政府为了促进对外经济关系而制定的方针、措施，包括进出口贸易政策、外汇管理政策、国际投资政策等。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对外经济政策是一国政府为了实现国家利益和经济目标，对与其他国家或地区进行经济交往所采取的方针和措施。它具有国家性、涉外性、差别性和阶段性等特点。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63" r="18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对外经济政策的定义与特点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对外经济政策对于一国经济发展、国际竞争力提升以及国际地位巩固具有重要意义。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外经济政策是促进经济发展的重要手段，通过扩大出口、吸引外资、促进技术进步等措施，可以推动经济增长和产业升级。同时，对外经济政策也是提升国际竞争力的关键因素，通过优化贸易结构、提高产品质量和服务水平，可以增强企业在国际市场的竞争力。此外，对外经济政策还有助于巩固国际地位，通过加强与其他国家的经济合作，可以提升国家在国际舞台上的影响力和话语权。</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对外经济政策的重要性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对外经济政策的历史与发展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总结词：对外经济政策随着世界经济格局的变化而不断演变，从贸易保护主义到自由贸易主义再到区域一体化，呈现出多元化的发展趋势。</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在贸易保护主义阶段，各国政府采取关税壁垒和非关税壁垒措施来保护本国产业，以促进经济发展和产业升级。随着全球化进程加速，自由贸易主义逐渐兴起，各国通过降低关税、开放市场等措施促进国际贸易和投资自由化。近年来，区域一体化成为对外经济政策的新趋势，各国通过建立区域自贸区、经济共同体等方式加强区域经济合作，以应对全球化的挑战和机遇。同时，对外经济政策也面临着新的挑战和机遇，如数字经济的崛起、环保和可持续发展等议题，需要各国政府不断调整和创新对外经济政策，以适应时代发展的需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对外贸易政策分析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对外贸易政策是一国政府为了调节进出口贸易而制定的一系列法规、措施和战略。</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对外贸易政策具有国家性、动态性和差异性，旨在保护国内产业、促进出口、改善国际收支等。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对外贸易政策的定义与特点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对外贸易政策能够调节国际收支、稳定汇率，保障国家经济安全。</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维护国家经济安全</a:t>
            </a:r>
          </a:p>
        </p:txBody>
      </p:sp>
      <p:pic>
        <p:nvPicPr>
          <p:cNvPr id="5" name="Picture 5"/>
          <p:cNvPicPr>
            <a:picLocks noChangeAspect="1"/>
          </p:cNvPicPr>
          <p:nvPr/>
        </p:nvPicPr>
        <p:blipFill>
          <a:blip r:embed="rId2"/>
          <a:srcRect l="10750" r="1075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对外贸易政策能够促进出口、吸引外资，推动产业结构升级和经济发展。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促进经济发展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对外贸易政策能够保护国内产业、增加就业机会，提高居民收入水平。</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保障就业</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对外贸易政策的重要性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https://d.book118.com/648043036056006035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2024-09-14T05:00:05.882</cp:lastPrinted>
  <dcterms:created xsi:type="dcterms:W3CDTF">2024-09-13T21:00:05Z</dcterms:created>
  <dcterms:modified xsi:type="dcterms:W3CDTF">2024-09-13T21:00:08Z</dcterms:modified>
</cp:coreProperties>
</file>