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8EC6A-EE01-480A-A347-8D2D53A38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AAA551-BCDB-4748-B861-AC1AA3E53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5D403-2551-48C7-AA76-77DEAE602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F37ED5-51FD-4A76-BB2C-DA56DD9DC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F5C200-7589-4B35-B4F5-0DE6F0E16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34D372-B1AB-4A7D-A922-7BF5C228A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F18CD3-DA25-4A10-A4A8-35360B8F9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61D213-4F73-4647-9AD2-09C629121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0941BF-7FB5-4951-9757-E69C7F40D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7C1719-84CE-4E71-8DF9-32585B6E9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7EBF59-6D6B-47E9-8765-BC5F857ED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4304005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个人形象塑造和礼仪规范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形象塑造的重要性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仪表与着装规范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言谈举止礼仪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社交场合礼仪规范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餐饮礼仪规范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职场礼仪规范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个人形象塑造与礼仪实践建议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形象塑造的重要性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第一印象的影响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形象塑造决定第一印象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第一印象往往由外在形象和举止决定，良好的形象塑造有助于留下积极的第一印象。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第一印象难以改变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一旦形成，第一印象很难被改变，因此形象塑造对于长期的人际关系和职业发展至关重要。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不同的职业对形象有不同的要求，通过形象塑造可以展现自己的专业素养和能力。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专业的形象可以增强他人的信任感，有助于建立良好的合作关系和获得更多机会。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塑造专业形象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赢得他人信任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符合职业要求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良好的形象塑造可以让自己更加自信，从而在面对挑战和困难时更加从容不迫。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增强自尊心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一个整洁、得体的形象可以让自己感到被尊重和重视，从而提升自尊心和幸福感。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提升自信心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增强自信与自尊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仪表与着装规范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4671" r="467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530" b="2753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场合着装原则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符合身份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在不同的场合，选择适合自己身份的着装，以体现个人的社会地位和角色。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适应场合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根据场合的性质和氛围，选择相应的着装风格，以融入环境并展现尊重。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协调搭配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注意服装的款式、色彩和材质的协调搭配，营造出整体和谐的视觉效果。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了解色彩心理学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不同的色彩能够传达不同的情绪和氛围，了解色彩心理学有助于更好地运用色彩。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掌握基本配色原则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运用对比色、类似色、同色系等配色方法，营造出丰富而和谐的视觉效果。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注重色彩与场合的协调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在不同的场合，选择适合的色彩搭配，以展现个人的审美和品味。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色彩搭配技巧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选择适合自己身份和场合的饰品，以彰显个人的品味和地位。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符合身份和场合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饰品的款式和材质应该精致简约，避免过于夸张或廉价的感觉。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精致简约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注意饰品与服装的款式、色彩和材质的协调搭配，营造出整体和谐的视觉效果。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与服装协调搭配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饰品选择与搭配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言谈举止礼仪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使用礼貌用语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在与他人交流时，应使用“请”、“谢谢”、“对不起”等礼貌用语，表达尊重和友善。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注意措辞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避免使用粗俗、冒犯或歧视性的语言，选择恰当、中性的词汇表达观点。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在交流中认真倾听他人观点，尊重他人的意见和感受，避免打断或忽视他人。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语言文明与规范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控制音量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保持适中的音量，既能让对方听清，又不会显得过于嘈杂或刺耳。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语速适中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说话速度不宜过快或过慢，以免让对方感到难以理解或不耐烦。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发音准确，吐字清晰，避免含混不清或模糊不清的表达。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声音控制与表达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坐时保持身体挺直，双脚并拢或稍微分开，双手自然放置。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保持良好坐姿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8032" b="803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行走稳健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1084" b="1108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表情自然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333" b="14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行走时步伐适中，保持身体平衡，不要左右摇摆或低头垂肩。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保持面部表情自然、友好，微笑示人，展现自信和亲和力。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姿态优雅与从容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社交场合礼仪规范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https://d.book118.com/648043040056006035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2024-09-14T05:00:06.589</cp:lastPrinted>
  <dcterms:created xsi:type="dcterms:W3CDTF">2024-09-13T21:00:06Z</dcterms:created>
  <dcterms:modified xsi:type="dcterms:W3CDTF">2024-09-13T21:00:08Z</dcterms:modified>
</cp:coreProperties>
</file>