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89666-3921-4FD7-88C7-BBAB37004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25459-9666-4762-9979-FAEC90C7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34F3F-BED1-466B-A00C-884634259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03F83-CB0B-41DB-84AE-955E4F8A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9089A-ADDA-40A6-8ACE-C3FE98B0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43650-709D-4BF2-8727-FC13FB89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DFB58-28B2-4E1C-BAD6-9C4F25EA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73ACF-2C47-4962-8BAE-17165E1A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B2053-EF2F-4F2F-A6EA-7CC71AF2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5845F-D38D-41A9-ADDA-62DA4235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99C76-E0EC-4FA0-8B0B-08F6A7864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4062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临床试验常用设计方案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随机对照试验（RCT）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观察性研究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交叉试验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析因试验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横断面研究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队列研究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个案报告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系统综述和汇总分析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随机对照试验（RCT）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随机对照试验是一种常用的临床试验设计方法，通过随机分配受试者到试验组和对照组，观察不同组之间的干预效果。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随机对照试验具有较高的内部效度，能够有效地控制偏倚和混杂因素，从而得出较为准确的结论。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适用于评价新药、新疗法或新技术的疗效和安全性。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适用于评价诊断方法的准确性。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适用于评价预防措施的效果。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适用于评价不同治疗方案的成本-效果比。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例如，评价某新药的疗效和安全性，可以将受试者随机分为试验组和对照组，试验组给予新药，对照组给予安慰剂或标准治疗。通过比较两组之间的疗效和安全性指标，得出新药的疗效和安全性结论。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在该实例中，随机对照试验的设计能够控制个体差异和测量误差等偏倚因素，提高试验的准确性和可靠性。同时，通过合理的样本量和统计分析方法，能够得出具有统计学意义的结论，为临床决策提供科学依据。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观察性研究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https://d.book118.com/648044062015006027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2024-09-04T17:28:20.077</cp:lastPrinted>
  <dcterms:created xsi:type="dcterms:W3CDTF">2024-09-04T09:28:20Z</dcterms:created>
  <dcterms:modified xsi:type="dcterms:W3CDTF">2024-09-04T09:28:22Z</dcterms:modified>
</cp:coreProperties>
</file>